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9" r:id="rId2"/>
    <p:sldId id="258" r:id="rId3"/>
  </p:sldIdLst>
  <p:sldSz cx="7559675" cy="10691813"/>
  <p:notesSz cx="6858000" cy="9144000"/>
  <p:defaultTextStyle>
    <a:defPPr>
      <a:defRPr lang="en-US"/>
    </a:defPPr>
    <a:lvl1pPr marL="0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3"/>
    <p:restoredTop sz="95673"/>
  </p:normalViewPr>
  <p:slideViewPr>
    <p:cSldViewPr snapToGrid="0">
      <p:cViewPr>
        <p:scale>
          <a:sx n="58" d="100"/>
          <a:sy n="58" d="100"/>
        </p:scale>
        <p:origin x="31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495CD-2C74-DA41-B1CE-4BBB7D500F23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54F02-4767-6343-AA17-1968099521E5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6204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AE433-EC2A-FDFC-CF81-265EB2867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E536C-5F92-F196-DDF5-203514BB3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C15FB5-63A1-D310-6264-B9010E1AE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95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noProof="0" dirty="0"/>
              <a:t>Tak for at gøre mig til en bedre lærer. Det har været en fornøjelse og et privilegie at følge din udvikling. JEG ØNSKER DIG ALT DET BEDSTE. Venlig hilsen </a:t>
            </a:r>
            <a:r>
              <a:rPr lang="da-DK" noProof="0" dirty="0" err="1"/>
              <a:t>pernille</a:t>
            </a:r>
            <a:r>
              <a:rPr lang="da-DK" noProof="0" dirty="0"/>
              <a:t>  </a:t>
            </a:r>
          </a:p>
          <a:p>
            <a:endParaRPr lang="en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440E7-94B0-A13C-7243-46901579B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54F02-4767-6343-AA17-1968099521E5}" type="slidenum">
              <a:rPr lang="en-DK" smtClean="0"/>
              <a:t>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218229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mailto:mindsteogmellemste@gmail.com" TargetMode="External"/><Relationship Id="rId2" Type="http://schemas.openxmlformats.org/officeDocument/2006/relationships/hyperlink" Target="http://www.mindsteogmellemste.dk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instagram.com/mindsteogmellemste/" TargetMode="Externa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85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43"/>
            </a:lvl1pPr>
            <a:lvl2pPr marL="370092" indent="0" algn="ctr">
              <a:buNone/>
              <a:defRPr sz="1619"/>
            </a:lvl2pPr>
            <a:lvl3pPr marL="740184" indent="0" algn="ctr">
              <a:buNone/>
              <a:defRPr sz="1457"/>
            </a:lvl3pPr>
            <a:lvl4pPr marL="1110276" indent="0" algn="ctr">
              <a:buNone/>
              <a:defRPr sz="1295"/>
            </a:lvl4pPr>
            <a:lvl5pPr marL="1480368" indent="0" algn="ctr">
              <a:buNone/>
              <a:defRPr sz="1295"/>
            </a:lvl5pPr>
            <a:lvl6pPr marL="1850460" indent="0" algn="ctr">
              <a:buNone/>
              <a:defRPr sz="1295"/>
            </a:lvl6pPr>
            <a:lvl7pPr marL="2220552" indent="0" algn="ctr">
              <a:buNone/>
              <a:defRPr sz="1295"/>
            </a:lvl7pPr>
            <a:lvl8pPr marL="2590644" indent="0" algn="ctr">
              <a:buNone/>
              <a:defRPr sz="1295"/>
            </a:lvl8pPr>
            <a:lvl9pPr marL="2960736" indent="0" algn="ctr">
              <a:buNone/>
              <a:defRPr sz="1295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75707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70714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85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4"/>
          </a:xfrm>
        </p:spPr>
        <p:txBody>
          <a:bodyPr/>
          <a:lstStyle>
            <a:lvl1pPr marL="0" indent="0">
              <a:buNone/>
              <a:defRPr sz="1943">
                <a:solidFill>
                  <a:schemeClr val="tx1"/>
                </a:solidFill>
              </a:defRPr>
            </a:lvl1pPr>
            <a:lvl2pPr marL="370092" indent="0">
              <a:buNone/>
              <a:defRPr sz="1619">
                <a:solidFill>
                  <a:schemeClr val="tx1">
                    <a:tint val="75000"/>
                  </a:schemeClr>
                </a:solidFill>
              </a:defRPr>
            </a:lvl2pPr>
            <a:lvl3pPr marL="740184" indent="0">
              <a:buNone/>
              <a:defRPr sz="1457">
                <a:solidFill>
                  <a:schemeClr val="tx1">
                    <a:tint val="75000"/>
                  </a:schemeClr>
                </a:solidFill>
              </a:defRPr>
            </a:lvl3pPr>
            <a:lvl4pPr marL="1110276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4pPr>
            <a:lvl5pPr marL="1480368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5pPr>
            <a:lvl6pPr marL="1850460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6pPr>
            <a:lvl7pPr marL="2220552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7pPr>
            <a:lvl8pPr marL="2590644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8pPr>
            <a:lvl9pPr marL="2960736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3046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0909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1"/>
            <a:ext cx="3198096" cy="1284502"/>
          </a:xfrm>
        </p:spPr>
        <p:txBody>
          <a:bodyPr anchor="b"/>
          <a:lstStyle>
            <a:lvl1pPr marL="0" indent="0">
              <a:buNone/>
              <a:defRPr sz="1943" b="1"/>
            </a:lvl1pPr>
            <a:lvl2pPr marL="370092" indent="0">
              <a:buNone/>
              <a:defRPr sz="1619" b="1"/>
            </a:lvl2pPr>
            <a:lvl3pPr marL="740184" indent="0">
              <a:buNone/>
              <a:defRPr sz="1457" b="1"/>
            </a:lvl3pPr>
            <a:lvl4pPr marL="1110276" indent="0">
              <a:buNone/>
              <a:defRPr sz="1295" b="1"/>
            </a:lvl4pPr>
            <a:lvl5pPr marL="1480368" indent="0">
              <a:buNone/>
              <a:defRPr sz="1295" b="1"/>
            </a:lvl5pPr>
            <a:lvl6pPr marL="1850460" indent="0">
              <a:buNone/>
              <a:defRPr sz="1295" b="1"/>
            </a:lvl6pPr>
            <a:lvl7pPr marL="2220552" indent="0">
              <a:buNone/>
              <a:defRPr sz="1295" b="1"/>
            </a:lvl7pPr>
            <a:lvl8pPr marL="2590644" indent="0">
              <a:buNone/>
              <a:defRPr sz="1295" b="1"/>
            </a:lvl8pPr>
            <a:lvl9pPr marL="2960736" indent="0">
              <a:buNone/>
              <a:defRPr sz="129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6" cy="1284502"/>
          </a:xfrm>
        </p:spPr>
        <p:txBody>
          <a:bodyPr anchor="b"/>
          <a:lstStyle>
            <a:lvl1pPr marL="0" indent="0">
              <a:buNone/>
              <a:defRPr sz="1943" b="1"/>
            </a:lvl1pPr>
            <a:lvl2pPr marL="370092" indent="0">
              <a:buNone/>
              <a:defRPr sz="1619" b="1"/>
            </a:lvl2pPr>
            <a:lvl3pPr marL="740184" indent="0">
              <a:buNone/>
              <a:defRPr sz="1457" b="1"/>
            </a:lvl3pPr>
            <a:lvl4pPr marL="1110276" indent="0">
              <a:buNone/>
              <a:defRPr sz="1295" b="1"/>
            </a:lvl4pPr>
            <a:lvl5pPr marL="1480368" indent="0">
              <a:buNone/>
              <a:defRPr sz="1295" b="1"/>
            </a:lvl5pPr>
            <a:lvl6pPr marL="1850460" indent="0">
              <a:buNone/>
              <a:defRPr sz="1295" b="1"/>
            </a:lvl6pPr>
            <a:lvl7pPr marL="2220552" indent="0">
              <a:buNone/>
              <a:defRPr sz="1295" b="1"/>
            </a:lvl7pPr>
            <a:lvl8pPr marL="2590644" indent="0">
              <a:buNone/>
              <a:defRPr sz="1295" b="1"/>
            </a:lvl8pPr>
            <a:lvl9pPr marL="2960736" indent="0">
              <a:buNone/>
              <a:defRPr sz="129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2"/>
            <a:ext cx="3213846" cy="57443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38558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20/06/2026</a:t>
            </a:fld>
            <a:endParaRPr lang="en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B14C83-F43A-7D1C-3886-1730EBA899A4}"/>
              </a:ext>
            </a:extLst>
          </p:cNvPr>
          <p:cNvSpPr txBox="1"/>
          <p:nvPr userDrawn="1"/>
        </p:nvSpPr>
        <p:spPr>
          <a:xfrm>
            <a:off x="679564" y="553956"/>
            <a:ext cx="6200541" cy="742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da-DK" sz="4227" b="1" spc="317" dirty="0">
                <a:latin typeface="Century Gothic" panose="020B0502020202020204" pitchFamily="34" charset="0"/>
                <a:ea typeface="PBMILKANDHONEYCOFFEE" panose="02000603000000000000" pitchFamily="2" charset="0"/>
              </a:rPr>
              <a:t>VILKÅR FOR BRUG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14ADCF-02B2-E078-505B-D57146DB9527}"/>
              </a:ext>
            </a:extLst>
          </p:cNvPr>
          <p:cNvSpPr txBox="1"/>
          <p:nvPr userDrawn="1"/>
        </p:nvSpPr>
        <p:spPr>
          <a:xfrm>
            <a:off x="470096" y="1299428"/>
            <a:ext cx="6619475" cy="7934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1800" dirty="0">
                <a:latin typeface="Century Gothic" panose="020B0502020202020204" pitchFamily="34" charset="0"/>
              </a:rPr>
              <a:t>Tusind tak fordi du downloadede </a:t>
            </a:r>
            <a:r>
              <a:rPr lang="da-DK" sz="1800" dirty="0">
                <a:latin typeface="Century Gothic" panose="020B0502020202020204" pitchFamily="34" charset="0"/>
                <a:ea typeface="PBBrewingwithJoy" panose="02000603000000000000" pitchFamily="2" charset="0"/>
              </a:rPr>
              <a:t>dette materiale fra </a:t>
            </a:r>
            <a:r>
              <a:rPr lang="da-DK" sz="1800" dirty="0">
                <a:latin typeface="Century Gothic" panose="020B0502020202020204" pitchFamily="34" charset="0"/>
                <a:ea typeface="PBBrewingwithJoy" panose="02000603000000000000" pitchFamily="2" charset="0"/>
                <a:hlinkClick r:id="rId2"/>
              </a:rPr>
              <a:t>www.mindsteogmellemste.dk</a:t>
            </a:r>
            <a:r>
              <a:rPr lang="da-DK" sz="1800" dirty="0">
                <a:latin typeface="Century Gothic" panose="020B0502020202020204" pitchFamily="34" charset="0"/>
                <a:ea typeface="PBBrewingwithJoy" panose="02000603000000000000" pitchFamily="2" charset="0"/>
              </a:rPr>
              <a:t>. Jeg håber, du bliver glad for det. </a:t>
            </a:r>
          </a:p>
          <a:p>
            <a:pPr>
              <a:lnSpc>
                <a:spcPct val="150000"/>
              </a:lnSpc>
            </a:pPr>
            <a:endParaRPr lang="da-DK" sz="18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1800" dirty="0">
                <a:latin typeface="Century Gothic" panose="020B0502020202020204" pitchFamily="34" charset="0"/>
              </a:rPr>
              <a:t>Kopiering af materialet må kun finde sted på institutioner/virksomheder, som har indgået aftale med Tekst &amp; Node og kun inden for de rammer, der er nævnt i aftalen. Du må ikke videresælge eller dele filen med andre – hverken helt eller delvist. </a:t>
            </a:r>
          </a:p>
          <a:p>
            <a:pPr>
              <a:lnSpc>
                <a:spcPct val="150000"/>
              </a:lnSpc>
            </a:pPr>
            <a:endParaRPr lang="da-DK" sz="18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1800" dirty="0">
                <a:latin typeface="Century Gothic" panose="020B0502020202020204" pitchFamily="34" charset="0"/>
              </a:rPr>
              <a:t>Har du spørgsmål eller feedback, er du velkommen til at kontakte mig på </a:t>
            </a:r>
            <a:r>
              <a:rPr lang="da-DK" sz="1800" dirty="0">
                <a:latin typeface="Century Gothic" panose="020B0502020202020204" pitchFamily="34" charset="0"/>
                <a:hlinkClick r:id="rId3"/>
              </a:rPr>
              <a:t>mindsteogmellemste@gmail.com</a:t>
            </a:r>
            <a:r>
              <a:rPr lang="da-DK" sz="1800" dirty="0">
                <a:latin typeface="Century Gothic" panose="020B0502020202020204" pitchFamily="34" charset="0"/>
              </a:rPr>
              <a:t> eller </a:t>
            </a:r>
            <a:r>
              <a:rPr lang="da-DK" sz="1800" dirty="0">
                <a:latin typeface="Century Gothic" panose="020B0502020202020204" pitchFamily="34" charset="0"/>
                <a:hlinkClick r:id="rId4"/>
              </a:rPr>
              <a:t>www.instagram.com/mindsteogmellemste/</a:t>
            </a:r>
            <a:endParaRPr lang="da-DK" sz="18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da-DK" sz="18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1800" dirty="0">
                <a:latin typeface="Century Gothic" panose="020B0502020202020204" pitchFamily="34" charset="0"/>
              </a:rPr>
              <a:t>Venlig hilsen</a:t>
            </a:r>
          </a:p>
          <a:p>
            <a:pPr>
              <a:lnSpc>
                <a:spcPct val="150000"/>
              </a:lnSpc>
            </a:pPr>
            <a:r>
              <a:rPr lang="da-DK" sz="1800" dirty="0">
                <a:latin typeface="Century Gothic" panose="020B0502020202020204" pitchFamily="34" charset="0"/>
              </a:rPr>
              <a:t>Pernille</a:t>
            </a:r>
          </a:p>
          <a:p>
            <a:pPr>
              <a:lnSpc>
                <a:spcPct val="150000"/>
              </a:lnSpc>
            </a:pPr>
            <a:endParaRPr lang="da-DK" sz="18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1800" dirty="0">
                <a:latin typeface="Century Gothic" panose="020B0502020202020204" pitchFamily="34" charset="0"/>
              </a:rPr>
              <a:t>Materialet indeholder illustrationer fra </a:t>
            </a:r>
            <a:r>
              <a:rPr lang="da-DK" sz="1800" dirty="0" err="1">
                <a:latin typeface="Century Gothic" panose="020B0502020202020204" pitchFamily="34" charset="0"/>
              </a:rPr>
              <a:t>Mindsteogmellemste</a:t>
            </a:r>
            <a:endParaRPr lang="da-DK" sz="1800" dirty="0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BD5D6B-B489-FE47-C00E-171852A64906}"/>
              </a:ext>
            </a:extLst>
          </p:cNvPr>
          <p:cNvSpPr/>
          <p:nvPr userDrawn="1"/>
        </p:nvSpPr>
        <p:spPr>
          <a:xfrm>
            <a:off x="260632" y="308688"/>
            <a:ext cx="7038411" cy="1008204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71" dirty="0"/>
          </a:p>
        </p:txBody>
      </p:sp>
      <p:sp>
        <p:nvSpPr>
          <p:cNvPr id="9" name="Tekstfelt 111">
            <a:extLst>
              <a:ext uri="{FF2B5EF4-FFF2-40B4-BE49-F238E27FC236}">
                <a16:creationId xmlns:a16="http://schemas.microsoft.com/office/drawing/2014/main" id="{1E5D8B29-8965-7034-4715-A25E72C03391}"/>
              </a:ext>
            </a:extLst>
          </p:cNvPr>
          <p:cNvSpPr txBox="1"/>
          <p:nvPr userDrawn="1"/>
        </p:nvSpPr>
        <p:spPr>
          <a:xfrm>
            <a:off x="5502860" y="10049207"/>
            <a:ext cx="1680120" cy="227615"/>
          </a:xfrm>
          <a:prstGeom prst="rect">
            <a:avLst/>
          </a:prstGeom>
          <a:noFill/>
          <a:ln w="12700">
            <a:noFill/>
          </a:ln>
        </p:spPr>
        <p:txBody>
          <a:bodyPr rot="0" spcFirstLastPara="0" vert="horz" wrap="square" lIns="96635" tIns="48318" rIns="96635" bIns="4831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845" dirty="0">
                <a:latin typeface="Century Gothic" panose="020B0502020202020204" pitchFamily="34" charset="0"/>
                <a:cs typeface="Calibri"/>
              </a:rPr>
              <a:t>© MINDSTEOGMELLEMSTE</a:t>
            </a:r>
          </a:p>
        </p:txBody>
      </p:sp>
    </p:spTree>
    <p:extLst>
      <p:ext uri="{BB962C8B-B14F-4D97-AF65-F5344CB8AC3E}">
        <p14:creationId xmlns:p14="http://schemas.microsoft.com/office/powerpoint/2010/main" val="415851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20/06/2026</a:t>
            </a:fld>
            <a:endParaRPr lang="en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27E209-9F0C-992A-C1B1-4553F968F623}"/>
              </a:ext>
            </a:extLst>
          </p:cNvPr>
          <p:cNvCxnSpPr>
            <a:cxnSpLocks/>
          </p:cNvCxnSpPr>
          <p:nvPr userDrawn="1"/>
        </p:nvCxnSpPr>
        <p:spPr>
          <a:xfrm>
            <a:off x="1079837" y="1053052"/>
            <a:ext cx="5400000" cy="0"/>
          </a:xfrm>
          <a:prstGeom prst="line">
            <a:avLst/>
          </a:prstGeom>
          <a:ln w="381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8BB4CB-74F7-D29D-666E-8248F2954322}"/>
              </a:ext>
            </a:extLst>
          </p:cNvPr>
          <p:cNvCxnSpPr>
            <a:cxnSpLocks/>
          </p:cNvCxnSpPr>
          <p:nvPr userDrawn="1"/>
        </p:nvCxnSpPr>
        <p:spPr>
          <a:xfrm>
            <a:off x="1079837" y="6868196"/>
            <a:ext cx="5400000" cy="0"/>
          </a:xfrm>
          <a:prstGeom prst="line">
            <a:avLst/>
          </a:prstGeom>
          <a:ln w="381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FE3B6AB-688C-D8B2-DCCD-81F9EA391A85}"/>
              </a:ext>
            </a:extLst>
          </p:cNvPr>
          <p:cNvSpPr txBox="1"/>
          <p:nvPr userDrawn="1"/>
        </p:nvSpPr>
        <p:spPr>
          <a:xfrm>
            <a:off x="5039252" y="784829"/>
            <a:ext cx="17009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K" sz="800" dirty="0">
                <a:latin typeface="Century Gothic" panose="020B0502020202020204" pitchFamily="34" charset="0"/>
                <a:cs typeface="Times New Roman" panose="02020603050405020304" pitchFamily="18" charset="0"/>
              </a:rPr>
              <a:t>©MINDSTEOGMELLEMSTE</a:t>
            </a:r>
          </a:p>
        </p:txBody>
      </p:sp>
    </p:spTree>
    <p:extLst>
      <p:ext uri="{BB962C8B-B14F-4D97-AF65-F5344CB8AC3E}">
        <p14:creationId xmlns:p14="http://schemas.microsoft.com/office/powerpoint/2010/main" val="46558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3" cy="2494756"/>
          </a:xfrm>
        </p:spPr>
        <p:txBody>
          <a:bodyPr anchor="b"/>
          <a:lstStyle>
            <a:lvl1pPr>
              <a:defRPr sz="259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6" cy="7598118"/>
          </a:xfrm>
        </p:spPr>
        <p:txBody>
          <a:bodyPr/>
          <a:lstStyle>
            <a:lvl1pPr>
              <a:defRPr sz="2590"/>
            </a:lvl1pPr>
            <a:lvl2pPr>
              <a:defRPr sz="2267"/>
            </a:lvl2pPr>
            <a:lvl3pPr>
              <a:defRPr sz="1943"/>
            </a:lvl3pPr>
            <a:lvl4pPr>
              <a:defRPr sz="1619"/>
            </a:lvl4pPr>
            <a:lvl5pPr>
              <a:defRPr sz="1619"/>
            </a:lvl5pPr>
            <a:lvl6pPr>
              <a:defRPr sz="1619"/>
            </a:lvl6pPr>
            <a:lvl7pPr>
              <a:defRPr sz="1619"/>
            </a:lvl7pPr>
            <a:lvl8pPr>
              <a:defRPr sz="1619"/>
            </a:lvl8pPr>
            <a:lvl9pPr>
              <a:defRPr sz="161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3" cy="5942372"/>
          </a:xfrm>
        </p:spPr>
        <p:txBody>
          <a:bodyPr/>
          <a:lstStyle>
            <a:lvl1pPr marL="0" indent="0">
              <a:buNone/>
              <a:defRPr sz="1295"/>
            </a:lvl1pPr>
            <a:lvl2pPr marL="370092" indent="0">
              <a:buNone/>
              <a:defRPr sz="1133"/>
            </a:lvl2pPr>
            <a:lvl3pPr marL="740184" indent="0">
              <a:buNone/>
              <a:defRPr sz="971"/>
            </a:lvl3pPr>
            <a:lvl4pPr marL="1110276" indent="0">
              <a:buNone/>
              <a:defRPr sz="809"/>
            </a:lvl4pPr>
            <a:lvl5pPr marL="1480368" indent="0">
              <a:buNone/>
              <a:defRPr sz="809"/>
            </a:lvl5pPr>
            <a:lvl6pPr marL="1850460" indent="0">
              <a:buNone/>
              <a:defRPr sz="809"/>
            </a:lvl6pPr>
            <a:lvl7pPr marL="2220552" indent="0">
              <a:buNone/>
              <a:defRPr sz="809"/>
            </a:lvl7pPr>
            <a:lvl8pPr marL="2590644" indent="0">
              <a:buNone/>
              <a:defRPr sz="809"/>
            </a:lvl8pPr>
            <a:lvl9pPr marL="2960736" indent="0">
              <a:buNone/>
              <a:defRPr sz="80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4779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3" cy="2494756"/>
          </a:xfrm>
        </p:spPr>
        <p:txBody>
          <a:bodyPr anchor="b"/>
          <a:lstStyle>
            <a:lvl1pPr>
              <a:defRPr sz="259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6" cy="7598118"/>
          </a:xfrm>
        </p:spPr>
        <p:txBody>
          <a:bodyPr anchor="t"/>
          <a:lstStyle>
            <a:lvl1pPr marL="0" indent="0">
              <a:buNone/>
              <a:defRPr sz="2590"/>
            </a:lvl1pPr>
            <a:lvl2pPr marL="370092" indent="0">
              <a:buNone/>
              <a:defRPr sz="2267"/>
            </a:lvl2pPr>
            <a:lvl3pPr marL="740184" indent="0">
              <a:buNone/>
              <a:defRPr sz="1943"/>
            </a:lvl3pPr>
            <a:lvl4pPr marL="1110276" indent="0">
              <a:buNone/>
              <a:defRPr sz="1619"/>
            </a:lvl4pPr>
            <a:lvl5pPr marL="1480368" indent="0">
              <a:buNone/>
              <a:defRPr sz="1619"/>
            </a:lvl5pPr>
            <a:lvl6pPr marL="1850460" indent="0">
              <a:buNone/>
              <a:defRPr sz="1619"/>
            </a:lvl6pPr>
            <a:lvl7pPr marL="2220552" indent="0">
              <a:buNone/>
              <a:defRPr sz="1619"/>
            </a:lvl7pPr>
            <a:lvl8pPr marL="2590644" indent="0">
              <a:buNone/>
              <a:defRPr sz="1619"/>
            </a:lvl8pPr>
            <a:lvl9pPr marL="2960736" indent="0">
              <a:buNone/>
              <a:defRPr sz="161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3" cy="5942372"/>
          </a:xfrm>
        </p:spPr>
        <p:txBody>
          <a:bodyPr/>
          <a:lstStyle>
            <a:lvl1pPr marL="0" indent="0">
              <a:buNone/>
              <a:defRPr sz="1295"/>
            </a:lvl1pPr>
            <a:lvl2pPr marL="370092" indent="0">
              <a:buNone/>
              <a:defRPr sz="1133"/>
            </a:lvl2pPr>
            <a:lvl3pPr marL="740184" indent="0">
              <a:buNone/>
              <a:defRPr sz="971"/>
            </a:lvl3pPr>
            <a:lvl4pPr marL="1110276" indent="0">
              <a:buNone/>
              <a:defRPr sz="809"/>
            </a:lvl4pPr>
            <a:lvl5pPr marL="1480368" indent="0">
              <a:buNone/>
              <a:defRPr sz="809"/>
            </a:lvl5pPr>
            <a:lvl6pPr marL="1850460" indent="0">
              <a:buNone/>
              <a:defRPr sz="809"/>
            </a:lvl6pPr>
            <a:lvl7pPr marL="2220552" indent="0">
              <a:buNone/>
              <a:defRPr sz="809"/>
            </a:lvl7pPr>
            <a:lvl8pPr marL="2590644" indent="0">
              <a:buNone/>
              <a:defRPr sz="809"/>
            </a:lvl8pPr>
            <a:lvl9pPr marL="2960736" indent="0">
              <a:buNone/>
              <a:defRPr sz="80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67053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90735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1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6436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30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EBEC5-532A-1049-B7F8-6AABCB711405}" type="datetimeFigureOut">
              <a:rPr lang="en-DK" smtClean="0"/>
              <a:t>04/06/2026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4" y="9909730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1" y="9909730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8621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40184" rtl="0" eaLnBrk="1" latinLnBrk="0" hangingPunct="1">
        <a:lnSpc>
          <a:spcPct val="90000"/>
        </a:lnSpc>
        <a:spcBef>
          <a:spcPct val="0"/>
        </a:spcBef>
        <a:buNone/>
        <a:defRPr sz="35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046" indent="-185046" algn="l" defTabSz="740184" rtl="0" eaLnBrk="1" latinLnBrk="0" hangingPunct="1">
        <a:lnSpc>
          <a:spcPct val="90000"/>
        </a:lnSpc>
        <a:spcBef>
          <a:spcPts val="809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1pPr>
      <a:lvl2pPr marL="555138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25230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619" kern="1200">
          <a:solidFill>
            <a:schemeClr val="tx1"/>
          </a:solidFill>
          <a:latin typeface="+mn-lt"/>
          <a:ea typeface="+mn-ea"/>
          <a:cs typeface="+mn-cs"/>
        </a:defRPr>
      </a:lvl3pPr>
      <a:lvl4pPr marL="1295322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4pPr>
      <a:lvl5pPr marL="1665414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5pPr>
      <a:lvl6pPr marL="2035506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6pPr>
      <a:lvl7pPr marL="2405598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7pPr>
      <a:lvl8pPr marL="2775690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8pPr>
      <a:lvl9pPr marL="3145782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1pPr>
      <a:lvl2pPr marL="370092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2pPr>
      <a:lvl3pPr marL="740184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3pPr>
      <a:lvl4pPr marL="1110276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4pPr>
      <a:lvl5pPr marL="1480368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5pPr>
      <a:lvl6pPr marL="1850460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6pPr>
      <a:lvl7pPr marL="2220552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7pPr>
      <a:lvl8pPr marL="2590644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8pPr>
      <a:lvl9pPr marL="2960736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09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5B999-63AA-5E0A-CFE6-4ECB7945B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8810039-DEBC-F164-DFFD-3664A85BFC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809216"/>
              </p:ext>
            </p:extLst>
          </p:nvPr>
        </p:nvGraphicFramePr>
        <p:xfrm>
          <a:off x="1079837" y="1260624"/>
          <a:ext cx="5400000" cy="54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25161316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1407351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1982365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0853416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62231430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7919991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2367980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71015003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0515624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0979328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52206351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4390617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17980437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71942337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25178155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127281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090255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191564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655195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57741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375074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15503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94651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101453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391273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142769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22433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17299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41928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noProof="0" dirty="0">
                        <a:latin typeface="Century Gothic" panose="020B0502020202020204" pitchFamily="34" charset="0"/>
                        <a:ea typeface="MM MINDSTE" panose="02000603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067624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0D84025-3412-E21D-4254-EABF9E0D9A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6847" y="7061800"/>
            <a:ext cx="5985981" cy="1254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a-DK" sz="4000" spc="100" noProof="0" dirty="0">
                <a:latin typeface="Century Gothic" panose="020B0502020202020204" pitchFamily="34" charset="0"/>
                <a:ea typeface="MM MINDSTE" panose="02000603000000000000" pitchFamily="2" charset="0"/>
              </a:rPr>
              <a:t>NAVN</a:t>
            </a:r>
          </a:p>
          <a:p>
            <a:pPr algn="ctr">
              <a:lnSpc>
                <a:spcPct val="150000"/>
              </a:lnSpc>
            </a:pPr>
            <a:r>
              <a:rPr lang="da-DK" sz="1200" spc="100" noProof="0" dirty="0">
                <a:latin typeface="Century Gothic" panose="020B0502020202020204" pitchFamily="34" charset="0"/>
                <a:ea typeface="MM MINDSTE" panose="02000603000000000000" pitchFamily="2" charset="0"/>
              </a:rPr>
              <a:t>ORDJAGT M 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60C41EF-13B2-937D-50D6-CA6912A5C4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095381"/>
              </p:ext>
            </p:extLst>
          </p:nvPr>
        </p:nvGraphicFramePr>
        <p:xfrm>
          <a:off x="1079837" y="8637056"/>
          <a:ext cx="54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56645857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56055025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53487541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da-DK" sz="1200" spc="100" baseline="0" noProof="0" dirty="0">
                          <a:latin typeface="Century Gothic" panose="020B0502020202020204" pitchFamily="34" charset="0"/>
                          <a:ea typeface="MM MINDSTE" panose="02000603000000000000" pitchFamily="2" charset="0"/>
                        </a:rPr>
                        <a:t>TILLÆGSORD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spc="100" baseline="0" noProof="0" dirty="0">
                          <a:latin typeface="Century Gothic" panose="020B0502020202020204" pitchFamily="34" charset="0"/>
                          <a:ea typeface="MM MINDSTE" panose="02000603000000000000" pitchFamily="2" charset="0"/>
                        </a:rPr>
                        <a:t>TILLÆGSORD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spc="100" baseline="0" noProof="0" dirty="0">
                          <a:latin typeface="Century Gothic" panose="020B0502020202020204" pitchFamily="34" charset="0"/>
                          <a:ea typeface="MM MINDSTE" panose="02000603000000000000" pitchFamily="2" charset="0"/>
                        </a:rPr>
                        <a:t>TILLÆGSORD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450044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da-DK" sz="1200" spc="100" baseline="0" noProof="0" dirty="0">
                          <a:latin typeface="Century Gothic" panose="020B0502020202020204" pitchFamily="34" charset="0"/>
                          <a:ea typeface="MM MINDSTE" panose="02000603000000000000" pitchFamily="2" charset="0"/>
                        </a:rPr>
                        <a:t>TILLÆGSORD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spc="100" baseline="0" noProof="0" dirty="0">
                          <a:latin typeface="Century Gothic" panose="020B0502020202020204" pitchFamily="34" charset="0"/>
                          <a:ea typeface="MM MINDSTE" panose="02000603000000000000" pitchFamily="2" charset="0"/>
                        </a:rPr>
                        <a:t>TILLÆGSORD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spc="100" baseline="0" noProof="0" dirty="0">
                          <a:latin typeface="Century Gothic" panose="020B0502020202020204" pitchFamily="34" charset="0"/>
                          <a:ea typeface="MM MINDSTE" panose="02000603000000000000" pitchFamily="2" charset="0"/>
                        </a:rPr>
                        <a:t>TILLÆGSORD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633261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da-DK" sz="1200" spc="100" baseline="0" noProof="0" dirty="0">
                          <a:latin typeface="Century Gothic" panose="020B0502020202020204" pitchFamily="34" charset="0"/>
                          <a:ea typeface="MM MINDSTE" panose="02000603000000000000" pitchFamily="2" charset="0"/>
                        </a:rPr>
                        <a:t>TILLÆGSORD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spc="100" baseline="0" noProof="0" dirty="0">
                          <a:latin typeface="Century Gothic" panose="020B0502020202020204" pitchFamily="34" charset="0"/>
                          <a:ea typeface="MM MINDSTE" panose="02000603000000000000" pitchFamily="2" charset="0"/>
                        </a:rPr>
                        <a:t>TILLÆGSORD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spc="100" baseline="0" noProof="0" dirty="0">
                          <a:latin typeface="Century Gothic" panose="020B0502020202020204" pitchFamily="34" charset="0"/>
                          <a:ea typeface="MM MINDSTE" panose="02000603000000000000" pitchFamily="2" charset="0"/>
                        </a:rPr>
                        <a:t>TILLÆGSORD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1920206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F9D4F4F-8C6A-CDB0-731C-BD2E51ACADB9}"/>
              </a:ext>
            </a:extLst>
          </p:cNvPr>
          <p:cNvSpPr/>
          <p:nvPr/>
        </p:nvSpPr>
        <p:spPr>
          <a:xfrm>
            <a:off x="4105275" y="8047425"/>
            <a:ext cx="193675" cy="187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pic>
        <p:nvPicPr>
          <p:cNvPr id="8" name="Graphic 7" descr="Magnifying glass with solid fill">
            <a:extLst>
              <a:ext uri="{FF2B5EF4-FFF2-40B4-BE49-F238E27FC236}">
                <a16:creationId xmlns:a16="http://schemas.microsoft.com/office/drawing/2014/main" id="{7BD9E66C-5810-FA16-CC2C-3F96C27C9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105275" y="8090464"/>
            <a:ext cx="163346" cy="16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81050"/>
      </p:ext>
    </p:extLst>
  </p:cSld>
  <p:clrMapOvr>
    <a:masterClrMapping/>
  </p:clrMapOvr>
</p:sld>
</file>

<file path=ppt/theme/theme1.xml><?xml version="1.0" encoding="utf-8"?>
<a:theme xmlns:a="http://schemas.openxmlformats.org/drawingml/2006/main" name="a4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4l" id="{236D8AAB-54D4-E245-AF7C-FF3B13D768E4}" vid="{6DD14C34-F3E5-D944-BD37-E59C8AEC33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a4l</Template>
  <TotalTime>30980</TotalTime>
  <Words>46</Words>
  <Application>Microsoft Macintosh PowerPoint</Application>
  <PresentationFormat>Custom</PresentationFormat>
  <Paragraphs>13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Century Gothic</vt:lpstr>
      <vt:lpstr>a4l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Pernille Davidsen</dc:creator>
  <cp:lastModifiedBy>Pernille Davidsen</cp:lastModifiedBy>
  <cp:revision>5</cp:revision>
  <dcterms:created xsi:type="dcterms:W3CDTF">2026-05-25T09:14:04Z</dcterms:created>
  <dcterms:modified xsi:type="dcterms:W3CDTF">2026-06-21T21:03:26Z</dcterms:modified>
</cp:coreProperties>
</file>