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404" r:id="rId2"/>
    <p:sldId id="405" r:id="rId3"/>
  </p:sldIdLst>
  <p:sldSz cx="7559675" cy="10691813"/>
  <p:notesSz cx="6858000" cy="9144000"/>
  <p:defaultTextStyle>
    <a:defPPr>
      <a:defRPr lang="en-US"/>
    </a:defPPr>
    <a:lvl1pPr marL="0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7"/>
  </p:normalViewPr>
  <p:slideViewPr>
    <p:cSldViewPr snapToGrid="0">
      <p:cViewPr varScale="1">
        <p:scale>
          <a:sx n="67" d="100"/>
          <a:sy n="67" d="100"/>
        </p:scale>
        <p:origin x="3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85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43"/>
            </a:lvl1pPr>
            <a:lvl2pPr marL="370092" indent="0" algn="ctr">
              <a:buNone/>
              <a:defRPr sz="1619"/>
            </a:lvl2pPr>
            <a:lvl3pPr marL="740184" indent="0" algn="ctr">
              <a:buNone/>
              <a:defRPr sz="1457"/>
            </a:lvl3pPr>
            <a:lvl4pPr marL="1110276" indent="0" algn="ctr">
              <a:buNone/>
              <a:defRPr sz="1295"/>
            </a:lvl4pPr>
            <a:lvl5pPr marL="1480368" indent="0" algn="ctr">
              <a:buNone/>
              <a:defRPr sz="1295"/>
            </a:lvl5pPr>
            <a:lvl6pPr marL="1850460" indent="0" algn="ctr">
              <a:buNone/>
              <a:defRPr sz="1295"/>
            </a:lvl6pPr>
            <a:lvl7pPr marL="2220552" indent="0" algn="ctr">
              <a:buNone/>
              <a:defRPr sz="1295"/>
            </a:lvl7pPr>
            <a:lvl8pPr marL="2590644" indent="0" algn="ctr">
              <a:buNone/>
              <a:defRPr sz="1295"/>
            </a:lvl8pPr>
            <a:lvl9pPr marL="2960736" indent="0" algn="ctr">
              <a:buNone/>
              <a:defRPr sz="1295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03/06/2024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75707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03/06/2024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970714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85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4"/>
          </a:xfrm>
        </p:spPr>
        <p:txBody>
          <a:bodyPr/>
          <a:lstStyle>
            <a:lvl1pPr marL="0" indent="0">
              <a:buNone/>
              <a:defRPr sz="1943">
                <a:solidFill>
                  <a:schemeClr val="tx1"/>
                </a:solidFill>
              </a:defRPr>
            </a:lvl1pPr>
            <a:lvl2pPr marL="370092" indent="0">
              <a:buNone/>
              <a:defRPr sz="1619">
                <a:solidFill>
                  <a:schemeClr val="tx1">
                    <a:tint val="75000"/>
                  </a:schemeClr>
                </a:solidFill>
              </a:defRPr>
            </a:lvl2pPr>
            <a:lvl3pPr marL="740184" indent="0">
              <a:buNone/>
              <a:defRPr sz="1457">
                <a:solidFill>
                  <a:schemeClr val="tx1">
                    <a:tint val="75000"/>
                  </a:schemeClr>
                </a:solidFill>
              </a:defRPr>
            </a:lvl3pPr>
            <a:lvl4pPr marL="1110276" indent="0">
              <a:buNone/>
              <a:defRPr sz="1295">
                <a:solidFill>
                  <a:schemeClr val="tx1">
                    <a:tint val="75000"/>
                  </a:schemeClr>
                </a:solidFill>
              </a:defRPr>
            </a:lvl4pPr>
            <a:lvl5pPr marL="1480368" indent="0">
              <a:buNone/>
              <a:defRPr sz="1295">
                <a:solidFill>
                  <a:schemeClr val="tx1">
                    <a:tint val="75000"/>
                  </a:schemeClr>
                </a:solidFill>
              </a:defRPr>
            </a:lvl5pPr>
            <a:lvl6pPr marL="1850460" indent="0">
              <a:buNone/>
              <a:defRPr sz="1295">
                <a:solidFill>
                  <a:schemeClr val="tx1">
                    <a:tint val="75000"/>
                  </a:schemeClr>
                </a:solidFill>
              </a:defRPr>
            </a:lvl6pPr>
            <a:lvl7pPr marL="2220552" indent="0">
              <a:buNone/>
              <a:defRPr sz="1295">
                <a:solidFill>
                  <a:schemeClr val="tx1">
                    <a:tint val="75000"/>
                  </a:schemeClr>
                </a:solidFill>
              </a:defRPr>
            </a:lvl7pPr>
            <a:lvl8pPr marL="2590644" indent="0">
              <a:buNone/>
              <a:defRPr sz="1295">
                <a:solidFill>
                  <a:schemeClr val="tx1">
                    <a:tint val="75000"/>
                  </a:schemeClr>
                </a:solidFill>
              </a:defRPr>
            </a:lvl8pPr>
            <a:lvl9pPr marL="2960736" indent="0">
              <a:buNone/>
              <a:defRPr sz="12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03/06/2024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3046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03/06/2024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50909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3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1"/>
            <a:ext cx="3198096" cy="1284502"/>
          </a:xfrm>
        </p:spPr>
        <p:txBody>
          <a:bodyPr anchor="b"/>
          <a:lstStyle>
            <a:lvl1pPr marL="0" indent="0">
              <a:buNone/>
              <a:defRPr sz="1943" b="1"/>
            </a:lvl1pPr>
            <a:lvl2pPr marL="370092" indent="0">
              <a:buNone/>
              <a:defRPr sz="1619" b="1"/>
            </a:lvl2pPr>
            <a:lvl3pPr marL="740184" indent="0">
              <a:buNone/>
              <a:defRPr sz="1457" b="1"/>
            </a:lvl3pPr>
            <a:lvl4pPr marL="1110276" indent="0">
              <a:buNone/>
              <a:defRPr sz="1295" b="1"/>
            </a:lvl4pPr>
            <a:lvl5pPr marL="1480368" indent="0">
              <a:buNone/>
              <a:defRPr sz="1295" b="1"/>
            </a:lvl5pPr>
            <a:lvl6pPr marL="1850460" indent="0">
              <a:buNone/>
              <a:defRPr sz="1295" b="1"/>
            </a:lvl6pPr>
            <a:lvl7pPr marL="2220552" indent="0">
              <a:buNone/>
              <a:defRPr sz="1295" b="1"/>
            </a:lvl7pPr>
            <a:lvl8pPr marL="2590644" indent="0">
              <a:buNone/>
              <a:defRPr sz="1295" b="1"/>
            </a:lvl8pPr>
            <a:lvl9pPr marL="2960736" indent="0">
              <a:buNone/>
              <a:defRPr sz="1295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1"/>
            <a:ext cx="3213846" cy="1284502"/>
          </a:xfrm>
        </p:spPr>
        <p:txBody>
          <a:bodyPr anchor="b"/>
          <a:lstStyle>
            <a:lvl1pPr marL="0" indent="0">
              <a:buNone/>
              <a:defRPr sz="1943" b="1"/>
            </a:lvl1pPr>
            <a:lvl2pPr marL="370092" indent="0">
              <a:buNone/>
              <a:defRPr sz="1619" b="1"/>
            </a:lvl2pPr>
            <a:lvl3pPr marL="740184" indent="0">
              <a:buNone/>
              <a:defRPr sz="1457" b="1"/>
            </a:lvl3pPr>
            <a:lvl4pPr marL="1110276" indent="0">
              <a:buNone/>
              <a:defRPr sz="1295" b="1"/>
            </a:lvl4pPr>
            <a:lvl5pPr marL="1480368" indent="0">
              <a:buNone/>
              <a:defRPr sz="1295" b="1"/>
            </a:lvl5pPr>
            <a:lvl6pPr marL="1850460" indent="0">
              <a:buNone/>
              <a:defRPr sz="1295" b="1"/>
            </a:lvl6pPr>
            <a:lvl7pPr marL="2220552" indent="0">
              <a:buNone/>
              <a:defRPr sz="1295" b="1"/>
            </a:lvl7pPr>
            <a:lvl8pPr marL="2590644" indent="0">
              <a:buNone/>
              <a:defRPr sz="1295" b="1"/>
            </a:lvl8pPr>
            <a:lvl9pPr marL="2960736" indent="0">
              <a:buNone/>
              <a:defRPr sz="1295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2"/>
            <a:ext cx="3213846" cy="57443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03/06/2024</a:t>
            </a:fld>
            <a:endParaRPr lang="en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38558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03/06/2024</a:t>
            </a:fld>
            <a:endParaRPr lang="en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158514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03/06/2024</a:t>
            </a:fld>
            <a:endParaRPr lang="en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6558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3" cy="2494756"/>
          </a:xfrm>
        </p:spPr>
        <p:txBody>
          <a:bodyPr anchor="b"/>
          <a:lstStyle>
            <a:lvl1pPr>
              <a:defRPr sz="259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6"/>
            <a:ext cx="3827086" cy="7598118"/>
          </a:xfrm>
        </p:spPr>
        <p:txBody>
          <a:bodyPr/>
          <a:lstStyle>
            <a:lvl1pPr>
              <a:defRPr sz="2590"/>
            </a:lvl1pPr>
            <a:lvl2pPr>
              <a:defRPr sz="2267"/>
            </a:lvl2pPr>
            <a:lvl3pPr>
              <a:defRPr sz="1943"/>
            </a:lvl3pPr>
            <a:lvl4pPr>
              <a:defRPr sz="1619"/>
            </a:lvl4pPr>
            <a:lvl5pPr>
              <a:defRPr sz="1619"/>
            </a:lvl5pPr>
            <a:lvl6pPr>
              <a:defRPr sz="1619"/>
            </a:lvl6pPr>
            <a:lvl7pPr>
              <a:defRPr sz="1619"/>
            </a:lvl7pPr>
            <a:lvl8pPr>
              <a:defRPr sz="1619"/>
            </a:lvl8pPr>
            <a:lvl9pPr>
              <a:defRPr sz="161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3" cy="5942372"/>
          </a:xfrm>
        </p:spPr>
        <p:txBody>
          <a:bodyPr/>
          <a:lstStyle>
            <a:lvl1pPr marL="0" indent="0">
              <a:buNone/>
              <a:defRPr sz="1295"/>
            </a:lvl1pPr>
            <a:lvl2pPr marL="370092" indent="0">
              <a:buNone/>
              <a:defRPr sz="1133"/>
            </a:lvl2pPr>
            <a:lvl3pPr marL="740184" indent="0">
              <a:buNone/>
              <a:defRPr sz="971"/>
            </a:lvl3pPr>
            <a:lvl4pPr marL="1110276" indent="0">
              <a:buNone/>
              <a:defRPr sz="809"/>
            </a:lvl4pPr>
            <a:lvl5pPr marL="1480368" indent="0">
              <a:buNone/>
              <a:defRPr sz="809"/>
            </a:lvl5pPr>
            <a:lvl6pPr marL="1850460" indent="0">
              <a:buNone/>
              <a:defRPr sz="809"/>
            </a:lvl6pPr>
            <a:lvl7pPr marL="2220552" indent="0">
              <a:buNone/>
              <a:defRPr sz="809"/>
            </a:lvl7pPr>
            <a:lvl8pPr marL="2590644" indent="0">
              <a:buNone/>
              <a:defRPr sz="809"/>
            </a:lvl8pPr>
            <a:lvl9pPr marL="2960736" indent="0">
              <a:buNone/>
              <a:defRPr sz="80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03/06/2024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4779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3" cy="2494756"/>
          </a:xfrm>
        </p:spPr>
        <p:txBody>
          <a:bodyPr anchor="b"/>
          <a:lstStyle>
            <a:lvl1pPr>
              <a:defRPr sz="259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6"/>
            <a:ext cx="3827086" cy="7598118"/>
          </a:xfrm>
        </p:spPr>
        <p:txBody>
          <a:bodyPr anchor="t"/>
          <a:lstStyle>
            <a:lvl1pPr marL="0" indent="0">
              <a:buNone/>
              <a:defRPr sz="2590"/>
            </a:lvl1pPr>
            <a:lvl2pPr marL="370092" indent="0">
              <a:buNone/>
              <a:defRPr sz="2267"/>
            </a:lvl2pPr>
            <a:lvl3pPr marL="740184" indent="0">
              <a:buNone/>
              <a:defRPr sz="1943"/>
            </a:lvl3pPr>
            <a:lvl4pPr marL="1110276" indent="0">
              <a:buNone/>
              <a:defRPr sz="1619"/>
            </a:lvl4pPr>
            <a:lvl5pPr marL="1480368" indent="0">
              <a:buNone/>
              <a:defRPr sz="1619"/>
            </a:lvl5pPr>
            <a:lvl6pPr marL="1850460" indent="0">
              <a:buNone/>
              <a:defRPr sz="1619"/>
            </a:lvl6pPr>
            <a:lvl7pPr marL="2220552" indent="0">
              <a:buNone/>
              <a:defRPr sz="1619"/>
            </a:lvl7pPr>
            <a:lvl8pPr marL="2590644" indent="0">
              <a:buNone/>
              <a:defRPr sz="1619"/>
            </a:lvl8pPr>
            <a:lvl9pPr marL="2960736" indent="0">
              <a:buNone/>
              <a:defRPr sz="161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3" cy="5942372"/>
          </a:xfrm>
        </p:spPr>
        <p:txBody>
          <a:bodyPr/>
          <a:lstStyle>
            <a:lvl1pPr marL="0" indent="0">
              <a:buNone/>
              <a:defRPr sz="1295"/>
            </a:lvl1pPr>
            <a:lvl2pPr marL="370092" indent="0">
              <a:buNone/>
              <a:defRPr sz="1133"/>
            </a:lvl2pPr>
            <a:lvl3pPr marL="740184" indent="0">
              <a:buNone/>
              <a:defRPr sz="971"/>
            </a:lvl3pPr>
            <a:lvl4pPr marL="1110276" indent="0">
              <a:buNone/>
              <a:defRPr sz="809"/>
            </a:lvl4pPr>
            <a:lvl5pPr marL="1480368" indent="0">
              <a:buNone/>
              <a:defRPr sz="809"/>
            </a:lvl5pPr>
            <a:lvl6pPr marL="1850460" indent="0">
              <a:buNone/>
              <a:defRPr sz="809"/>
            </a:lvl6pPr>
            <a:lvl7pPr marL="2220552" indent="0">
              <a:buNone/>
              <a:defRPr sz="809"/>
            </a:lvl7pPr>
            <a:lvl8pPr marL="2590644" indent="0">
              <a:buNone/>
              <a:defRPr sz="809"/>
            </a:lvl8pPr>
            <a:lvl9pPr marL="2960736" indent="0">
              <a:buNone/>
              <a:defRPr sz="80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03/06/2024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670533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03/06/2024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790735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1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BEC5-532A-1049-B7F8-6AABCB711405}" type="datetimeFigureOut">
              <a:rPr lang="en-DK" smtClean="0"/>
              <a:t>03/06/2024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64360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9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9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30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EBEC5-532A-1049-B7F8-6AABCB711405}" type="datetimeFigureOut">
              <a:rPr lang="en-DK" smtClean="0"/>
              <a:t>03/06/2024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4" y="9909730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1" y="9909730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6BE8E-3490-C140-B741-E2DAFF573B9A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86215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40184" rtl="0" eaLnBrk="1" latinLnBrk="0" hangingPunct="1">
        <a:lnSpc>
          <a:spcPct val="90000"/>
        </a:lnSpc>
        <a:spcBef>
          <a:spcPct val="0"/>
        </a:spcBef>
        <a:buNone/>
        <a:defRPr sz="35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046" indent="-185046" algn="l" defTabSz="740184" rtl="0" eaLnBrk="1" latinLnBrk="0" hangingPunct="1">
        <a:lnSpc>
          <a:spcPct val="90000"/>
        </a:lnSpc>
        <a:spcBef>
          <a:spcPts val="809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1pPr>
      <a:lvl2pPr marL="555138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2pPr>
      <a:lvl3pPr marL="925230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619" kern="1200">
          <a:solidFill>
            <a:schemeClr val="tx1"/>
          </a:solidFill>
          <a:latin typeface="+mn-lt"/>
          <a:ea typeface="+mn-ea"/>
          <a:cs typeface="+mn-cs"/>
        </a:defRPr>
      </a:lvl3pPr>
      <a:lvl4pPr marL="1295322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4pPr>
      <a:lvl5pPr marL="1665414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5pPr>
      <a:lvl6pPr marL="2035506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6pPr>
      <a:lvl7pPr marL="2405598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7pPr>
      <a:lvl8pPr marL="2775690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8pPr>
      <a:lvl9pPr marL="3145782" indent="-185046" algn="l" defTabSz="74018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1pPr>
      <a:lvl2pPr marL="370092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2pPr>
      <a:lvl3pPr marL="740184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3pPr>
      <a:lvl4pPr marL="1110276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4pPr>
      <a:lvl5pPr marL="1480368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5pPr>
      <a:lvl6pPr marL="1850460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6pPr>
      <a:lvl7pPr marL="2220552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7pPr>
      <a:lvl8pPr marL="2590644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8pPr>
      <a:lvl9pPr marL="2960736" algn="l" defTabSz="740184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B525D9-4942-C276-BEE5-3D8ECCE44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935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B525D9-4942-C276-BEE5-3D8ECCE44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94626"/>
      </p:ext>
    </p:extLst>
  </p:cSld>
  <p:clrMapOvr>
    <a:masterClrMapping/>
  </p:clrMapOvr>
</p:sld>
</file>

<file path=ppt/theme/theme1.xml><?xml version="1.0" encoding="utf-8"?>
<a:theme xmlns:a="http://schemas.openxmlformats.org/drawingml/2006/main" name="a4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4l" id="{236D8AAB-54D4-E245-AF7C-FF3B13D768E4}" vid="{6DD14C34-F3E5-D944-BD37-E59C8AEC333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a4l</Template>
  <TotalTime>3</TotalTime>
  <Words>0</Words>
  <Application>Microsoft Macintosh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a4l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Pernille Davidsen</dc:creator>
  <cp:lastModifiedBy>Pernille Davidsen</cp:lastModifiedBy>
  <cp:revision>2</cp:revision>
  <dcterms:created xsi:type="dcterms:W3CDTF">2024-06-03T19:55:40Z</dcterms:created>
  <dcterms:modified xsi:type="dcterms:W3CDTF">2024-06-03T19:59:10Z</dcterms:modified>
</cp:coreProperties>
</file>