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94" r:id="rId2"/>
    <p:sldId id="269" r:id="rId3"/>
    <p:sldId id="293" r:id="rId4"/>
    <p:sldId id="283" r:id="rId5"/>
    <p:sldId id="284" r:id="rId6"/>
    <p:sldId id="287" r:id="rId7"/>
    <p:sldId id="288" r:id="rId8"/>
    <p:sldId id="275" r:id="rId9"/>
    <p:sldId id="276" r:id="rId10"/>
    <p:sldId id="268" r:id="rId11"/>
    <p:sldId id="285" r:id="rId12"/>
    <p:sldId id="286" r:id="rId13"/>
    <p:sldId id="279" r:id="rId14"/>
    <p:sldId id="278" r:id="rId15"/>
    <p:sldId id="267" r:id="rId16"/>
    <p:sldId id="289" r:id="rId17"/>
    <p:sldId id="290" r:id="rId18"/>
    <p:sldId id="266" r:id="rId19"/>
    <p:sldId id="281" r:id="rId20"/>
    <p:sldId id="282" r:id="rId21"/>
    <p:sldId id="291" r:id="rId22"/>
    <p:sldId id="292" r:id="rId23"/>
  </p:sldIdLst>
  <p:sldSz cx="13208000" cy="990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E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5383"/>
  </p:normalViewPr>
  <p:slideViewPr>
    <p:cSldViewPr snapToGrid="0">
      <p:cViewPr varScale="1">
        <p:scale>
          <a:sx n="72" d="100"/>
          <a:sy n="72" d="100"/>
        </p:scale>
        <p:origin x="189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4A445-C1C5-B04B-B988-2827F1E7ABA3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AE333-A992-954B-A5C2-1319D5BBAAAD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19204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stol</a:t>
            </a:r>
            <a:r>
              <a:rPr lang="en-GB" dirty="0"/>
              <a:t> I </a:t>
            </a:r>
            <a:r>
              <a:rPr lang="en-GB" dirty="0" err="1"/>
              <a:t>midten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Skilte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væggen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 err="1"/>
              <a:t>Stationsundervisnng</a:t>
            </a:r>
            <a:r>
              <a:rPr lang="en-GB" dirty="0"/>
              <a:t> </a:t>
            </a:r>
          </a:p>
          <a:p>
            <a:r>
              <a:rPr lang="en-GB" dirty="0"/>
              <a:t>Tip 2: slides</a:t>
            </a:r>
          </a:p>
          <a:p>
            <a:endParaRPr lang="en-GB" dirty="0"/>
          </a:p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5AE333-A992-954B-A5C2-1319D5BBAAAD}" type="slidenum">
              <a:rPr lang="en-DK" smtClean="0"/>
              <a:t>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36949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621191"/>
            <a:ext cx="11226800" cy="3448756"/>
          </a:xfrm>
        </p:spPr>
        <p:txBody>
          <a:bodyPr anchor="b"/>
          <a:lstStyle>
            <a:lvl1pPr algn="ctr">
              <a:defRPr sz="866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1000" y="5202944"/>
            <a:ext cx="99060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91" indent="0" algn="ctr">
              <a:buNone/>
              <a:defRPr sz="2889"/>
            </a:lvl2pPr>
            <a:lvl3pPr marL="1320782" indent="0" algn="ctr">
              <a:buNone/>
              <a:defRPr sz="2600"/>
            </a:lvl3pPr>
            <a:lvl4pPr marL="1981173" indent="0" algn="ctr">
              <a:buNone/>
              <a:defRPr sz="2311"/>
            </a:lvl4pPr>
            <a:lvl5pPr marL="2641564" indent="0" algn="ctr">
              <a:buNone/>
              <a:defRPr sz="2311"/>
            </a:lvl5pPr>
            <a:lvl6pPr marL="3301956" indent="0" algn="ctr">
              <a:buNone/>
              <a:defRPr sz="2311"/>
            </a:lvl6pPr>
            <a:lvl7pPr marL="3962347" indent="0" algn="ctr">
              <a:buNone/>
              <a:defRPr sz="2311"/>
            </a:lvl7pPr>
            <a:lvl8pPr marL="4622738" indent="0" algn="ctr">
              <a:buNone/>
              <a:defRPr sz="2311"/>
            </a:lvl8pPr>
            <a:lvl9pPr marL="5283129" indent="0" algn="ctr">
              <a:buNone/>
              <a:defRPr sz="2311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75707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9073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51976" y="527404"/>
            <a:ext cx="2847975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8051" y="527404"/>
            <a:ext cx="8378825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6436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7071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173" y="2469624"/>
            <a:ext cx="11391900" cy="4120620"/>
          </a:xfrm>
        </p:spPr>
        <p:txBody>
          <a:bodyPr anchor="b"/>
          <a:lstStyle>
            <a:lvl1pPr>
              <a:defRPr sz="866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1173" y="6629227"/>
            <a:ext cx="11391900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/>
                </a:solidFill>
              </a:defRPr>
            </a:lvl1pPr>
            <a:lvl2pPr marL="660391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8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73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64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956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34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73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12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3046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8051" y="2637014"/>
            <a:ext cx="561340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86551" y="2637014"/>
            <a:ext cx="561340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0909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2" y="527405"/>
            <a:ext cx="11391900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772" y="2428348"/>
            <a:ext cx="5587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91" indent="0">
              <a:buNone/>
              <a:defRPr sz="2889" b="1"/>
            </a:lvl2pPr>
            <a:lvl3pPr marL="1320782" indent="0">
              <a:buNone/>
              <a:defRPr sz="2600" b="1"/>
            </a:lvl3pPr>
            <a:lvl4pPr marL="1981173" indent="0">
              <a:buNone/>
              <a:defRPr sz="2311" b="1"/>
            </a:lvl4pPr>
            <a:lvl5pPr marL="2641564" indent="0">
              <a:buNone/>
              <a:defRPr sz="2311" b="1"/>
            </a:lvl5pPr>
            <a:lvl6pPr marL="3301956" indent="0">
              <a:buNone/>
              <a:defRPr sz="2311" b="1"/>
            </a:lvl6pPr>
            <a:lvl7pPr marL="3962347" indent="0">
              <a:buNone/>
              <a:defRPr sz="2311" b="1"/>
            </a:lvl7pPr>
            <a:lvl8pPr marL="4622738" indent="0">
              <a:buNone/>
              <a:defRPr sz="2311" b="1"/>
            </a:lvl8pPr>
            <a:lvl9pPr marL="5283129" indent="0">
              <a:buNone/>
              <a:defRPr sz="231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772" y="3618442"/>
            <a:ext cx="5587602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6552" y="2428348"/>
            <a:ext cx="5615120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91" indent="0">
              <a:buNone/>
              <a:defRPr sz="2889" b="1"/>
            </a:lvl2pPr>
            <a:lvl3pPr marL="1320782" indent="0">
              <a:buNone/>
              <a:defRPr sz="2600" b="1"/>
            </a:lvl3pPr>
            <a:lvl4pPr marL="1981173" indent="0">
              <a:buNone/>
              <a:defRPr sz="2311" b="1"/>
            </a:lvl4pPr>
            <a:lvl5pPr marL="2641564" indent="0">
              <a:buNone/>
              <a:defRPr sz="2311" b="1"/>
            </a:lvl5pPr>
            <a:lvl6pPr marL="3301956" indent="0">
              <a:buNone/>
              <a:defRPr sz="2311" b="1"/>
            </a:lvl6pPr>
            <a:lvl7pPr marL="3962347" indent="0">
              <a:buNone/>
              <a:defRPr sz="2311" b="1"/>
            </a:lvl7pPr>
            <a:lvl8pPr marL="4622738" indent="0">
              <a:buNone/>
              <a:defRPr sz="2311" b="1"/>
            </a:lvl8pPr>
            <a:lvl9pPr marL="5283129" indent="0">
              <a:buNone/>
              <a:defRPr sz="231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86552" y="3618442"/>
            <a:ext cx="5615120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38558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5851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6558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1" y="660400"/>
            <a:ext cx="4259925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5121" y="1426283"/>
            <a:ext cx="6686551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771" y="2971801"/>
            <a:ext cx="4259925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91" indent="0">
              <a:buNone/>
              <a:defRPr sz="2022"/>
            </a:lvl2pPr>
            <a:lvl3pPr marL="1320782" indent="0">
              <a:buNone/>
              <a:defRPr sz="1733"/>
            </a:lvl3pPr>
            <a:lvl4pPr marL="1981173" indent="0">
              <a:buNone/>
              <a:defRPr sz="1444"/>
            </a:lvl4pPr>
            <a:lvl5pPr marL="2641564" indent="0">
              <a:buNone/>
              <a:defRPr sz="1444"/>
            </a:lvl5pPr>
            <a:lvl6pPr marL="3301956" indent="0">
              <a:buNone/>
              <a:defRPr sz="1444"/>
            </a:lvl6pPr>
            <a:lvl7pPr marL="3962347" indent="0">
              <a:buNone/>
              <a:defRPr sz="1444"/>
            </a:lvl7pPr>
            <a:lvl8pPr marL="4622738" indent="0">
              <a:buNone/>
              <a:defRPr sz="1444"/>
            </a:lvl8pPr>
            <a:lvl9pPr marL="5283129" indent="0">
              <a:buNone/>
              <a:defRPr sz="144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47795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1" y="660400"/>
            <a:ext cx="4259925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15121" y="1426283"/>
            <a:ext cx="6686551" cy="7039681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91" indent="0">
              <a:buNone/>
              <a:defRPr sz="4044"/>
            </a:lvl2pPr>
            <a:lvl3pPr marL="1320782" indent="0">
              <a:buNone/>
              <a:defRPr sz="3467"/>
            </a:lvl3pPr>
            <a:lvl4pPr marL="1981173" indent="0">
              <a:buNone/>
              <a:defRPr sz="2889"/>
            </a:lvl4pPr>
            <a:lvl5pPr marL="2641564" indent="0">
              <a:buNone/>
              <a:defRPr sz="2889"/>
            </a:lvl5pPr>
            <a:lvl6pPr marL="3301956" indent="0">
              <a:buNone/>
              <a:defRPr sz="2889"/>
            </a:lvl6pPr>
            <a:lvl7pPr marL="3962347" indent="0">
              <a:buNone/>
              <a:defRPr sz="2889"/>
            </a:lvl7pPr>
            <a:lvl8pPr marL="4622738" indent="0">
              <a:buNone/>
              <a:defRPr sz="2889"/>
            </a:lvl8pPr>
            <a:lvl9pPr marL="5283129" indent="0">
              <a:buNone/>
              <a:defRPr sz="2889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771" y="2971801"/>
            <a:ext cx="4259925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91" indent="0">
              <a:buNone/>
              <a:defRPr sz="2022"/>
            </a:lvl2pPr>
            <a:lvl3pPr marL="1320782" indent="0">
              <a:buNone/>
              <a:defRPr sz="1733"/>
            </a:lvl3pPr>
            <a:lvl4pPr marL="1981173" indent="0">
              <a:buNone/>
              <a:defRPr sz="1444"/>
            </a:lvl4pPr>
            <a:lvl5pPr marL="2641564" indent="0">
              <a:buNone/>
              <a:defRPr sz="1444"/>
            </a:lvl5pPr>
            <a:lvl6pPr marL="3301956" indent="0">
              <a:buNone/>
              <a:defRPr sz="1444"/>
            </a:lvl6pPr>
            <a:lvl7pPr marL="3962347" indent="0">
              <a:buNone/>
              <a:defRPr sz="1444"/>
            </a:lvl7pPr>
            <a:lvl8pPr marL="4622738" indent="0">
              <a:buNone/>
              <a:defRPr sz="1444"/>
            </a:lvl8pPr>
            <a:lvl9pPr marL="5283129" indent="0">
              <a:buNone/>
              <a:defRPr sz="144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70533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8052" y="527405"/>
            <a:ext cx="1139190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8052" y="2637014"/>
            <a:ext cx="11391900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8051" y="9181398"/>
            <a:ext cx="29718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EBEC5-532A-1049-B7F8-6AABCB711405}" type="datetimeFigureOut">
              <a:rPr lang="en-DK" smtClean="0"/>
              <a:t>27/04/2024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5152" y="9181398"/>
            <a:ext cx="4457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8151" y="9181398"/>
            <a:ext cx="29718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BE8E-3490-C140-B741-E2DAFF573B9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62156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20782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6" indent="-330196" algn="l" defTabSz="1320782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87" indent="-330196" algn="l" defTabSz="132078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78" indent="-330196" algn="l" defTabSz="132078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69" indent="-330196" algn="l" defTabSz="132078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60" indent="-330196" algn="l" defTabSz="132078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151" indent="-330196" algn="l" defTabSz="132078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542" indent="-330196" algn="l" defTabSz="132078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933" indent="-330196" algn="l" defTabSz="132078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324" indent="-330196" algn="l" defTabSz="132078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91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82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73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64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956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47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738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129" algn="l" defTabSz="132078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D28E1F-B3DA-1B68-38BF-CF553C41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28016" y="-1638051"/>
            <a:ext cx="9126071" cy="1318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69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596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658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3635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330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13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807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528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248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742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09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579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882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251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610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477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488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369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785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482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8715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143912"/>
      </p:ext>
    </p:extLst>
  </p:cSld>
  <p:clrMapOvr>
    <a:masterClrMapping/>
  </p:clrMapOvr>
</p:sld>
</file>

<file path=ppt/theme/theme1.xml><?xml version="1.0" encoding="utf-8"?>
<a:theme xmlns:a="http://schemas.openxmlformats.org/drawingml/2006/main" name="a4l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4l" id="{236D8AAB-54D4-E245-AF7C-FF3B13D768E4}" vid="{6DD14C34-F3E5-D944-BD37-E59C8AEC333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a4l</Template>
  <TotalTime>24014</TotalTime>
  <Words>13</Words>
  <Application>Microsoft Macintosh PowerPoint</Application>
  <PresentationFormat>Custom</PresentationFormat>
  <Paragraphs>7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a4l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Nyhus Møller</dc:creator>
  <cp:lastModifiedBy>Jacob Nyhus Møller</cp:lastModifiedBy>
  <cp:revision>4</cp:revision>
  <dcterms:created xsi:type="dcterms:W3CDTF">2024-04-10T19:56:00Z</dcterms:created>
  <dcterms:modified xsi:type="dcterms:W3CDTF">2024-04-27T18:38:13Z</dcterms:modified>
</cp:coreProperties>
</file>