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309" r:id="rId2"/>
    <p:sldId id="310" r:id="rId3"/>
    <p:sldId id="271" r:id="rId4"/>
    <p:sldId id="272" r:id="rId5"/>
    <p:sldId id="273" r:id="rId6"/>
    <p:sldId id="274" r:id="rId7"/>
    <p:sldId id="275" r:id="rId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794"/>
  </p:normalViewPr>
  <p:slideViewPr>
    <p:cSldViewPr snapToGrid="0">
      <p:cViewPr>
        <p:scale>
          <a:sx n="184" d="100"/>
          <a:sy n="184" d="100"/>
        </p:scale>
        <p:origin x="880" y="-2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27/06/2023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675707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27/06/2023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970714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27/06/2023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330463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27/06/2023</a:t>
            </a:fld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509096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27/06/2023</a:t>
            </a:fld>
            <a:endParaRPr lang="en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538558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27/06/2023</a:t>
            </a:fld>
            <a:endParaRPr lang="en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158514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27/06/2023</a:t>
            </a:fld>
            <a:endParaRPr lang="en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65588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27/06/2023</a:t>
            </a:fld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547795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27/06/2023</a:t>
            </a:fld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670533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27/06/2023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790735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27/06/2023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564360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EBEC5-532A-1049-B7F8-6AABCB711405}" type="datetimeFigureOut">
              <a:rPr lang="en-DK" smtClean="0"/>
              <a:t>27/06/2023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8621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27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28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29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30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5235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6385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E1764AED-62F0-E038-6DEE-F3A2A580A3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705430"/>
              </p:ext>
            </p:extLst>
          </p:nvPr>
        </p:nvGraphicFramePr>
        <p:xfrm>
          <a:off x="1629000" y="1623000"/>
          <a:ext cx="3600000" cy="666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870">
                  <a:extLst>
                    <a:ext uri="{9D8B030D-6E8A-4147-A177-3AD203B41FA5}">
                      <a16:colId xmlns:a16="http://schemas.microsoft.com/office/drawing/2014/main" val="470113873"/>
                    </a:ext>
                  </a:extLst>
                </a:gridCol>
                <a:gridCol w="2339130">
                  <a:extLst>
                    <a:ext uri="{9D8B030D-6E8A-4147-A177-3AD203B41FA5}">
                      <a16:colId xmlns:a16="http://schemas.microsoft.com/office/drawing/2014/main" val="1618064767"/>
                    </a:ext>
                  </a:extLst>
                </a:gridCol>
              </a:tblGrid>
              <a:tr h="7200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da-DK" sz="3000" b="1" spc="300" dirty="0">
                        <a:latin typeface="PBMILKANDHONEYCOFFEE" panose="02000603000000000000" pitchFamily="2" charset="0"/>
                        <a:ea typeface="PBMILKANDHONEYCOFFEE" panose="02000603000000000000" pitchFamily="2" charset="0"/>
                      </a:endParaRPr>
                    </a:p>
                  </a:txBody>
                  <a:tcPr marL="90000" marB="4680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a-DK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72181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0721505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572789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43397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117322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6051422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6298089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728378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685460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568800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  <a:ea typeface="PBMILKANDHONEYCOFFEE" panose="02000603000000000000" pitchFamily="2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223125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376726"/>
                  </a:ext>
                </a:extLst>
              </a:tr>
            </a:tbl>
          </a:graphicData>
        </a:graphic>
      </p:graphicFrame>
      <p:pic>
        <p:nvPicPr>
          <p:cNvPr id="3" name="Picture 2" descr="A picture containing computer, computer, screenshot, design&#10;&#10;Description automatically generated">
            <a:extLst>
              <a:ext uri="{FF2B5EF4-FFF2-40B4-BE49-F238E27FC236}">
                <a16:creationId xmlns:a16="http://schemas.microsoft.com/office/drawing/2014/main" id="{8587E13E-CDAB-EC11-E68D-0DB5DBE098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09"/>
          <a:stretch/>
        </p:blipFill>
        <p:spPr>
          <a:xfrm>
            <a:off x="5688110" y="601362"/>
            <a:ext cx="540414" cy="540000"/>
          </a:xfrm>
          <a:prstGeom prst="rect">
            <a:avLst/>
          </a:prstGeom>
        </p:spPr>
      </p:pic>
      <p:pic>
        <p:nvPicPr>
          <p:cNvPr id="4" name="Picture 3" descr="A picture containing honeycomb, pattern, design, beehive&#10;&#10;Description automatically generated">
            <a:extLst>
              <a:ext uri="{FF2B5EF4-FFF2-40B4-BE49-F238E27FC236}">
                <a16:creationId xmlns:a16="http://schemas.microsoft.com/office/drawing/2014/main" id="{286FCE0C-DB59-AAFB-6319-84C703983A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94"/>
          <a:stretch/>
        </p:blipFill>
        <p:spPr>
          <a:xfrm>
            <a:off x="2771687" y="8764638"/>
            <a:ext cx="539784" cy="540000"/>
          </a:xfrm>
          <a:prstGeom prst="rect">
            <a:avLst/>
          </a:prstGeom>
        </p:spPr>
      </p:pic>
      <p:pic>
        <p:nvPicPr>
          <p:cNvPr id="5" name="Picture 4" descr="A picture containing clock, wall clock, quartz clock, outdoor&#10;&#10;Description automatically generated">
            <a:extLst>
              <a:ext uri="{FF2B5EF4-FFF2-40B4-BE49-F238E27FC236}">
                <a16:creationId xmlns:a16="http://schemas.microsoft.com/office/drawing/2014/main" id="{77749C7D-FD10-3B92-0E21-C688AFB8D7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100"/>
          <a:stretch/>
        </p:blipFill>
        <p:spPr>
          <a:xfrm>
            <a:off x="5689388" y="8764638"/>
            <a:ext cx="538725" cy="540000"/>
          </a:xfrm>
          <a:prstGeom prst="rect">
            <a:avLst/>
          </a:prstGeom>
        </p:spPr>
      </p:pic>
      <p:pic>
        <p:nvPicPr>
          <p:cNvPr id="6" name="Picture 5" descr="A cartoon of a child&#10;&#10;Description automatically generated with low confidence">
            <a:extLst>
              <a:ext uri="{FF2B5EF4-FFF2-40B4-BE49-F238E27FC236}">
                <a16:creationId xmlns:a16="http://schemas.microsoft.com/office/drawing/2014/main" id="{D0C81FD9-CC3C-1395-5498-E547168945C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314"/>
          <a:stretch/>
        </p:blipFill>
        <p:spPr>
          <a:xfrm>
            <a:off x="3500994" y="8764638"/>
            <a:ext cx="539897" cy="540000"/>
          </a:xfrm>
          <a:prstGeom prst="rect">
            <a:avLst/>
          </a:prstGeom>
        </p:spPr>
      </p:pic>
      <p:pic>
        <p:nvPicPr>
          <p:cNvPr id="7" name="Picture 6" descr="A picture containing child art, sketch, line, design&#10;&#10;Description automatically generated">
            <a:extLst>
              <a:ext uri="{FF2B5EF4-FFF2-40B4-BE49-F238E27FC236}">
                <a16:creationId xmlns:a16="http://schemas.microsoft.com/office/drawing/2014/main" id="{B6859C4B-2599-E738-E212-851921DD8FF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313"/>
          <a:stretch/>
        </p:blipFill>
        <p:spPr>
          <a:xfrm>
            <a:off x="2041965" y="8764638"/>
            <a:ext cx="539890" cy="540000"/>
          </a:xfrm>
          <a:prstGeom prst="rect">
            <a:avLst/>
          </a:prstGeom>
        </p:spPr>
      </p:pic>
      <p:pic>
        <p:nvPicPr>
          <p:cNvPr id="8" name="Picture 7" descr="A heart shaped red white and blue flag&#10;&#10;Description automatically generated with low confidence">
            <a:extLst>
              <a:ext uri="{FF2B5EF4-FFF2-40B4-BE49-F238E27FC236}">
                <a16:creationId xmlns:a16="http://schemas.microsoft.com/office/drawing/2014/main" id="{12588D55-DA11-DED0-7238-65C7A2405F1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334"/>
          <a:stretch/>
        </p:blipFill>
        <p:spPr>
          <a:xfrm>
            <a:off x="585554" y="601362"/>
            <a:ext cx="540000" cy="540000"/>
          </a:xfrm>
          <a:prstGeom prst="rect">
            <a:avLst/>
          </a:prstGeom>
        </p:spPr>
      </p:pic>
      <p:pic>
        <p:nvPicPr>
          <p:cNvPr id="9" name="Picture 8" descr="A yellow pencil with a pointy tip&#10;&#10;Description automatically generated with low confidence">
            <a:extLst>
              <a:ext uri="{FF2B5EF4-FFF2-40B4-BE49-F238E27FC236}">
                <a16:creationId xmlns:a16="http://schemas.microsoft.com/office/drawing/2014/main" id="{7CE84D54-9A2D-F4BC-C37C-DB4A6606B28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-1" b="1217"/>
          <a:stretch/>
        </p:blipFill>
        <p:spPr>
          <a:xfrm>
            <a:off x="4960504" y="8764638"/>
            <a:ext cx="539361" cy="540000"/>
          </a:xfrm>
          <a:prstGeom prst="rect">
            <a:avLst/>
          </a:prstGeom>
        </p:spPr>
      </p:pic>
      <p:pic>
        <p:nvPicPr>
          <p:cNvPr id="10" name="Picture 9" descr="A blue cross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D332381D-9CD4-4BEF-A0B5-49C8B0B7DC9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1176"/>
          <a:stretch/>
        </p:blipFill>
        <p:spPr>
          <a:xfrm>
            <a:off x="4231839" y="8764638"/>
            <a:ext cx="539142" cy="54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EA6E25-9AD1-6080-2646-45949B4B33A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" b="1408"/>
          <a:stretch/>
        </p:blipFill>
        <p:spPr>
          <a:xfrm>
            <a:off x="585143" y="8764638"/>
            <a:ext cx="540411" cy="540000"/>
          </a:xfrm>
          <a:prstGeom prst="rect">
            <a:avLst/>
          </a:prstGeom>
        </p:spPr>
      </p:pic>
      <p:pic>
        <p:nvPicPr>
          <p:cNvPr id="12" name="Picture 11" descr="A close up of a paint palette&#10;&#10;Description automatically generated with medium confidence">
            <a:extLst>
              <a:ext uri="{FF2B5EF4-FFF2-40B4-BE49-F238E27FC236}">
                <a16:creationId xmlns:a16="http://schemas.microsoft.com/office/drawing/2014/main" id="{7BB7E8F1-6672-37CD-1DF2-CE05F3D4941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1333"/>
          <a:stretch/>
        </p:blipFill>
        <p:spPr>
          <a:xfrm>
            <a:off x="1311159" y="8764638"/>
            <a:ext cx="540000" cy="540000"/>
          </a:xfrm>
          <a:prstGeom prst="rect">
            <a:avLst/>
          </a:prstGeom>
        </p:spPr>
      </p:pic>
      <p:pic>
        <p:nvPicPr>
          <p:cNvPr id="13" name="Picture 12" descr="A picture containing art, painting, child art&#10;&#10;Description automatically generated">
            <a:extLst>
              <a:ext uri="{FF2B5EF4-FFF2-40B4-BE49-F238E27FC236}">
                <a16:creationId xmlns:a16="http://schemas.microsoft.com/office/drawing/2014/main" id="{B7BFA549-BA40-78DF-8888-61F5EB2E546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1199"/>
          <a:stretch/>
        </p:blipFill>
        <p:spPr>
          <a:xfrm>
            <a:off x="4961008" y="601362"/>
            <a:ext cx="539268" cy="540000"/>
          </a:xfrm>
          <a:prstGeom prst="rect">
            <a:avLst/>
          </a:prstGeom>
        </p:spPr>
      </p:pic>
      <p:pic>
        <p:nvPicPr>
          <p:cNvPr id="14" name="Picture 13" descr="A picture containing music, brass, musical instrument, horn&#10;&#10;Description automatically generated">
            <a:extLst>
              <a:ext uri="{FF2B5EF4-FFF2-40B4-BE49-F238E27FC236}">
                <a16:creationId xmlns:a16="http://schemas.microsoft.com/office/drawing/2014/main" id="{3DC83051-D59A-57E8-8C13-2517747E2155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1324"/>
          <a:stretch/>
        </p:blipFill>
        <p:spPr>
          <a:xfrm>
            <a:off x="4231441" y="601362"/>
            <a:ext cx="539951" cy="540000"/>
          </a:xfrm>
          <a:prstGeom prst="rect">
            <a:avLst/>
          </a:prstGeom>
        </p:spPr>
      </p:pic>
      <p:pic>
        <p:nvPicPr>
          <p:cNvPr id="15" name="Picture 14" descr="A close up of a football ball&#10;&#10;Description automatically generated">
            <a:extLst>
              <a:ext uri="{FF2B5EF4-FFF2-40B4-BE49-F238E27FC236}">
                <a16:creationId xmlns:a16="http://schemas.microsoft.com/office/drawing/2014/main" id="{168961DF-F7C0-228C-E5C2-EBCD9FD6DE8A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b="1333"/>
          <a:stretch/>
        </p:blipFill>
        <p:spPr>
          <a:xfrm>
            <a:off x="2771882" y="601362"/>
            <a:ext cx="540000" cy="540000"/>
          </a:xfrm>
          <a:prstGeom prst="rect">
            <a:avLst/>
          </a:prstGeom>
        </p:spPr>
      </p:pic>
      <p:pic>
        <p:nvPicPr>
          <p:cNvPr id="16" name="Picture 15" descr="A picture containing art&#10;&#10;Description automatically generated with low confidence">
            <a:extLst>
              <a:ext uri="{FF2B5EF4-FFF2-40B4-BE49-F238E27FC236}">
                <a16:creationId xmlns:a16="http://schemas.microsoft.com/office/drawing/2014/main" id="{E58EE2AB-C676-581C-042A-D15690B7A439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t="1" b="1393"/>
          <a:stretch/>
        </p:blipFill>
        <p:spPr>
          <a:xfrm>
            <a:off x="3501498" y="601362"/>
            <a:ext cx="540327" cy="540000"/>
          </a:xfrm>
          <a:prstGeom prst="rect">
            <a:avLst/>
          </a:prstGeom>
        </p:spPr>
      </p:pic>
      <p:pic>
        <p:nvPicPr>
          <p:cNvPr id="17" name="Picture 16" descr="A red apple with green leaves&#10;&#10;Description automatically generated with low confidence">
            <a:extLst>
              <a:ext uri="{FF2B5EF4-FFF2-40B4-BE49-F238E27FC236}">
                <a16:creationId xmlns:a16="http://schemas.microsoft.com/office/drawing/2014/main" id="{47AE964D-C81C-72F0-5FB2-751F2E28B841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b="2181"/>
          <a:stretch/>
        </p:blipFill>
        <p:spPr>
          <a:xfrm>
            <a:off x="2037586" y="601362"/>
            <a:ext cx="544680" cy="540000"/>
          </a:xfrm>
          <a:prstGeom prst="rect">
            <a:avLst/>
          </a:prstGeom>
        </p:spPr>
      </p:pic>
      <p:pic>
        <p:nvPicPr>
          <p:cNvPr id="18" name="Picture 17" descr="A close up of a planet&#10;&#10;Description automatically generated with low confidence">
            <a:extLst>
              <a:ext uri="{FF2B5EF4-FFF2-40B4-BE49-F238E27FC236}">
                <a16:creationId xmlns:a16="http://schemas.microsoft.com/office/drawing/2014/main" id="{5568A4F0-892E-6419-1E2B-7749F928C19C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b="1334"/>
          <a:stretch/>
        </p:blipFill>
        <p:spPr>
          <a:xfrm>
            <a:off x="1315170" y="608566"/>
            <a:ext cx="532800" cy="532796"/>
          </a:xfrm>
          <a:prstGeom prst="rect">
            <a:avLst/>
          </a:prstGeom>
        </p:spPr>
      </p:pic>
      <p:pic>
        <p:nvPicPr>
          <p:cNvPr id="20" name="Picture 19" descr="A picture containing broom, tool&#10;&#10;Description automatically generated">
            <a:extLst>
              <a:ext uri="{FF2B5EF4-FFF2-40B4-BE49-F238E27FC236}">
                <a16:creationId xmlns:a16="http://schemas.microsoft.com/office/drawing/2014/main" id="{E9C0398A-7DBC-992E-E0BB-12135F93B9E9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t="52702" r="33054" b="8954"/>
          <a:stretch/>
        </p:blipFill>
        <p:spPr>
          <a:xfrm>
            <a:off x="5687872" y="2709219"/>
            <a:ext cx="539814" cy="540000"/>
          </a:xfrm>
          <a:prstGeom prst="rect">
            <a:avLst/>
          </a:prstGeom>
        </p:spPr>
      </p:pic>
      <p:pic>
        <p:nvPicPr>
          <p:cNvPr id="22" name="Picture 21" descr="A picture containing handwriting, book&#10;&#10;Description automatically generated">
            <a:extLst>
              <a:ext uri="{FF2B5EF4-FFF2-40B4-BE49-F238E27FC236}">
                <a16:creationId xmlns:a16="http://schemas.microsoft.com/office/drawing/2014/main" id="{1F0ADB71-C6FA-1C2F-5194-3603C7874430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r="29620" b="28354"/>
          <a:stretch/>
        </p:blipFill>
        <p:spPr>
          <a:xfrm>
            <a:off x="5688110" y="2006600"/>
            <a:ext cx="539608" cy="540000"/>
          </a:xfrm>
          <a:prstGeom prst="rect">
            <a:avLst/>
          </a:prstGeom>
        </p:spPr>
      </p:pic>
      <p:pic>
        <p:nvPicPr>
          <p:cNvPr id="24" name="Picture 23" descr="A musical note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646027A0-D8C3-9E4F-C703-2C426EEDF86D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r="470" b="22768"/>
          <a:stretch/>
        </p:blipFill>
        <p:spPr>
          <a:xfrm>
            <a:off x="5686980" y="3411838"/>
            <a:ext cx="540706" cy="540000"/>
          </a:xfrm>
          <a:prstGeom prst="rect">
            <a:avLst/>
          </a:prstGeom>
        </p:spPr>
      </p:pic>
      <p:pic>
        <p:nvPicPr>
          <p:cNvPr id="26" name="Picture 25" descr="A picture containing illustration, art&#10;&#10;Description automatically generated with low confidence">
            <a:extLst>
              <a:ext uri="{FF2B5EF4-FFF2-40B4-BE49-F238E27FC236}">
                <a16:creationId xmlns:a16="http://schemas.microsoft.com/office/drawing/2014/main" id="{825966F8-567B-00EB-51C1-5453DD985386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1" r="15641" b="43273"/>
          <a:stretch/>
        </p:blipFill>
        <p:spPr>
          <a:xfrm>
            <a:off x="5688110" y="1303981"/>
            <a:ext cx="539576" cy="540000"/>
          </a:xfrm>
          <a:prstGeom prst="rect">
            <a:avLst/>
          </a:prstGeom>
        </p:spPr>
      </p:pic>
      <p:pic>
        <p:nvPicPr>
          <p:cNvPr id="19" name="Picture 18" descr="A yellow tape measure with a red band&#10;&#10;Description automatically generated with low confidence">
            <a:extLst>
              <a:ext uri="{FF2B5EF4-FFF2-40B4-BE49-F238E27FC236}">
                <a16:creationId xmlns:a16="http://schemas.microsoft.com/office/drawing/2014/main" id="{7A9B8C83-6481-C7A1-2504-61EC6DDB17FB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1" t="4739" r="3578" b="1"/>
          <a:stretch/>
        </p:blipFill>
        <p:spPr>
          <a:xfrm>
            <a:off x="5686980" y="4114457"/>
            <a:ext cx="546578" cy="540000"/>
          </a:xfrm>
          <a:prstGeom prst="rect">
            <a:avLst/>
          </a:prstGeom>
        </p:spPr>
      </p:pic>
      <p:pic>
        <p:nvPicPr>
          <p:cNvPr id="21" name="Picture 20" descr="A classroom with desks and a chalkboard&#10;&#10;Description automatically generated with low confidence">
            <a:extLst>
              <a:ext uri="{FF2B5EF4-FFF2-40B4-BE49-F238E27FC236}">
                <a16:creationId xmlns:a16="http://schemas.microsoft.com/office/drawing/2014/main" id="{71068020-1C9D-7F01-642B-193D98B5098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687686" y="4817076"/>
            <a:ext cx="540000" cy="540000"/>
          </a:xfrm>
          <a:prstGeom prst="rect">
            <a:avLst/>
          </a:prstGeom>
        </p:spPr>
      </p:pic>
      <p:pic>
        <p:nvPicPr>
          <p:cNvPr id="23" name="Picture 22" descr="A picture containing aqua, turquoise, screenshot, child art&#10;&#10;Description automatically generated">
            <a:extLst>
              <a:ext uri="{FF2B5EF4-FFF2-40B4-BE49-F238E27FC236}">
                <a16:creationId xmlns:a16="http://schemas.microsoft.com/office/drawing/2014/main" id="{7D673C5A-F511-4456-0CAF-3FFEA62AA79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687686" y="551969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512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computer, computer, screenshot, design&#10;&#10;Description automatically generated">
            <a:extLst>
              <a:ext uri="{FF2B5EF4-FFF2-40B4-BE49-F238E27FC236}">
                <a16:creationId xmlns:a16="http://schemas.microsoft.com/office/drawing/2014/main" id="{EFD73551-1C67-925E-8211-91A3082B24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09"/>
          <a:stretch/>
        </p:blipFill>
        <p:spPr>
          <a:xfrm>
            <a:off x="5688110" y="601362"/>
            <a:ext cx="540414" cy="540000"/>
          </a:xfrm>
          <a:prstGeom prst="rect">
            <a:avLst/>
          </a:prstGeom>
        </p:spPr>
      </p:pic>
      <p:pic>
        <p:nvPicPr>
          <p:cNvPr id="3" name="Picture 2" descr="A picture containing honeycomb, pattern, design, beehive&#10;&#10;Description automatically generated">
            <a:extLst>
              <a:ext uri="{FF2B5EF4-FFF2-40B4-BE49-F238E27FC236}">
                <a16:creationId xmlns:a16="http://schemas.microsoft.com/office/drawing/2014/main" id="{FB5D200C-2F9C-934D-05C1-360F34D4D0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94"/>
          <a:stretch/>
        </p:blipFill>
        <p:spPr>
          <a:xfrm>
            <a:off x="2771687" y="8764638"/>
            <a:ext cx="539784" cy="540000"/>
          </a:xfrm>
          <a:prstGeom prst="rect">
            <a:avLst/>
          </a:prstGeom>
        </p:spPr>
      </p:pic>
      <p:pic>
        <p:nvPicPr>
          <p:cNvPr id="4" name="Picture 3" descr="A picture containing clock, wall clock, quartz clock, outdoor&#10;&#10;Description automatically generated">
            <a:extLst>
              <a:ext uri="{FF2B5EF4-FFF2-40B4-BE49-F238E27FC236}">
                <a16:creationId xmlns:a16="http://schemas.microsoft.com/office/drawing/2014/main" id="{07F880D1-C23D-0E67-4612-8E999316547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100"/>
          <a:stretch/>
        </p:blipFill>
        <p:spPr>
          <a:xfrm>
            <a:off x="5689388" y="8764638"/>
            <a:ext cx="538725" cy="540000"/>
          </a:xfrm>
          <a:prstGeom prst="rect">
            <a:avLst/>
          </a:prstGeom>
        </p:spPr>
      </p:pic>
      <p:pic>
        <p:nvPicPr>
          <p:cNvPr id="5" name="Picture 4" descr="A cartoon of a child&#10;&#10;Description automatically generated with low confidence">
            <a:extLst>
              <a:ext uri="{FF2B5EF4-FFF2-40B4-BE49-F238E27FC236}">
                <a16:creationId xmlns:a16="http://schemas.microsoft.com/office/drawing/2014/main" id="{CC51DCFA-2D59-9627-CCA1-FD23D793B52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314"/>
          <a:stretch/>
        </p:blipFill>
        <p:spPr>
          <a:xfrm>
            <a:off x="3500994" y="8764638"/>
            <a:ext cx="539897" cy="540000"/>
          </a:xfrm>
          <a:prstGeom prst="rect">
            <a:avLst/>
          </a:prstGeom>
        </p:spPr>
      </p:pic>
      <p:pic>
        <p:nvPicPr>
          <p:cNvPr id="6" name="Picture 5" descr="A picture containing child art, sketch, line, design&#10;&#10;Description automatically generated">
            <a:extLst>
              <a:ext uri="{FF2B5EF4-FFF2-40B4-BE49-F238E27FC236}">
                <a16:creationId xmlns:a16="http://schemas.microsoft.com/office/drawing/2014/main" id="{E4BA3064-0DB1-1C42-803B-06C85382683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313"/>
          <a:stretch/>
        </p:blipFill>
        <p:spPr>
          <a:xfrm>
            <a:off x="2041965" y="8764638"/>
            <a:ext cx="539890" cy="540000"/>
          </a:xfrm>
          <a:prstGeom prst="rect">
            <a:avLst/>
          </a:prstGeom>
        </p:spPr>
      </p:pic>
      <p:pic>
        <p:nvPicPr>
          <p:cNvPr id="7" name="Picture 6" descr="A heart shaped red white and blue flag&#10;&#10;Description automatically generated with low confidence">
            <a:extLst>
              <a:ext uri="{FF2B5EF4-FFF2-40B4-BE49-F238E27FC236}">
                <a16:creationId xmlns:a16="http://schemas.microsoft.com/office/drawing/2014/main" id="{E902B6C6-FAA4-5A73-0EAC-707E013E07C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334"/>
          <a:stretch/>
        </p:blipFill>
        <p:spPr>
          <a:xfrm>
            <a:off x="585554" y="601362"/>
            <a:ext cx="540000" cy="540000"/>
          </a:xfrm>
          <a:prstGeom prst="rect">
            <a:avLst/>
          </a:prstGeom>
        </p:spPr>
      </p:pic>
      <p:pic>
        <p:nvPicPr>
          <p:cNvPr id="8" name="Picture 7" descr="A yellow pencil with a pointy tip&#10;&#10;Description automatically generated with low confidence">
            <a:extLst>
              <a:ext uri="{FF2B5EF4-FFF2-40B4-BE49-F238E27FC236}">
                <a16:creationId xmlns:a16="http://schemas.microsoft.com/office/drawing/2014/main" id="{D19EFF0E-D431-3DAF-732D-24170A9AF53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-1" b="1217"/>
          <a:stretch/>
        </p:blipFill>
        <p:spPr>
          <a:xfrm>
            <a:off x="4960504" y="8764638"/>
            <a:ext cx="539361" cy="540000"/>
          </a:xfrm>
          <a:prstGeom prst="rect">
            <a:avLst/>
          </a:prstGeom>
        </p:spPr>
      </p:pic>
      <p:pic>
        <p:nvPicPr>
          <p:cNvPr id="9" name="Picture 8" descr="A blue cross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68E5E46D-2870-ED10-7765-0147F2F5082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1176"/>
          <a:stretch/>
        </p:blipFill>
        <p:spPr>
          <a:xfrm>
            <a:off x="4231839" y="8764638"/>
            <a:ext cx="539142" cy="54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1560551-6D0C-149B-7892-735914A394D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" b="1408"/>
          <a:stretch/>
        </p:blipFill>
        <p:spPr>
          <a:xfrm>
            <a:off x="585143" y="8764638"/>
            <a:ext cx="540411" cy="540000"/>
          </a:xfrm>
          <a:prstGeom prst="rect">
            <a:avLst/>
          </a:prstGeom>
        </p:spPr>
      </p:pic>
      <p:pic>
        <p:nvPicPr>
          <p:cNvPr id="11" name="Picture 10" descr="A close up of a paint palette&#10;&#10;Description automatically generated with medium confidence">
            <a:extLst>
              <a:ext uri="{FF2B5EF4-FFF2-40B4-BE49-F238E27FC236}">
                <a16:creationId xmlns:a16="http://schemas.microsoft.com/office/drawing/2014/main" id="{10EF5D04-70D1-15B8-E92B-32DFF760562C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1333"/>
          <a:stretch/>
        </p:blipFill>
        <p:spPr>
          <a:xfrm>
            <a:off x="1311159" y="8764638"/>
            <a:ext cx="540000" cy="540000"/>
          </a:xfrm>
          <a:prstGeom prst="rect">
            <a:avLst/>
          </a:prstGeom>
        </p:spPr>
      </p:pic>
      <p:pic>
        <p:nvPicPr>
          <p:cNvPr id="12" name="Picture 11" descr="A picture containing art, painting, child art&#10;&#10;Description automatically generated">
            <a:extLst>
              <a:ext uri="{FF2B5EF4-FFF2-40B4-BE49-F238E27FC236}">
                <a16:creationId xmlns:a16="http://schemas.microsoft.com/office/drawing/2014/main" id="{261DE7A5-3A08-C1D4-012A-0E69AF8AA941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1199"/>
          <a:stretch/>
        </p:blipFill>
        <p:spPr>
          <a:xfrm>
            <a:off x="4961008" y="601362"/>
            <a:ext cx="539268" cy="540000"/>
          </a:xfrm>
          <a:prstGeom prst="rect">
            <a:avLst/>
          </a:prstGeom>
        </p:spPr>
      </p:pic>
      <p:pic>
        <p:nvPicPr>
          <p:cNvPr id="13" name="Picture 12" descr="A picture containing music, brass, musical instrument, horn&#10;&#10;Description automatically generated">
            <a:extLst>
              <a:ext uri="{FF2B5EF4-FFF2-40B4-BE49-F238E27FC236}">
                <a16:creationId xmlns:a16="http://schemas.microsoft.com/office/drawing/2014/main" id="{1164300B-2887-D628-644F-EF1457E3D6E1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1324"/>
          <a:stretch/>
        </p:blipFill>
        <p:spPr>
          <a:xfrm>
            <a:off x="4231441" y="601362"/>
            <a:ext cx="539951" cy="540000"/>
          </a:xfrm>
          <a:prstGeom prst="rect">
            <a:avLst/>
          </a:prstGeom>
        </p:spPr>
      </p:pic>
      <p:pic>
        <p:nvPicPr>
          <p:cNvPr id="14" name="Picture 13" descr="A close up of a football ball&#10;&#10;Description automatically generated">
            <a:extLst>
              <a:ext uri="{FF2B5EF4-FFF2-40B4-BE49-F238E27FC236}">
                <a16:creationId xmlns:a16="http://schemas.microsoft.com/office/drawing/2014/main" id="{87192341-E03B-B295-9DD5-7C3A4F9A3DD4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b="1333"/>
          <a:stretch/>
        </p:blipFill>
        <p:spPr>
          <a:xfrm>
            <a:off x="2771882" y="601362"/>
            <a:ext cx="540000" cy="540000"/>
          </a:xfrm>
          <a:prstGeom prst="rect">
            <a:avLst/>
          </a:prstGeom>
        </p:spPr>
      </p:pic>
      <p:pic>
        <p:nvPicPr>
          <p:cNvPr id="15" name="Picture 14" descr="A picture containing art&#10;&#10;Description automatically generated with low confidence">
            <a:extLst>
              <a:ext uri="{FF2B5EF4-FFF2-40B4-BE49-F238E27FC236}">
                <a16:creationId xmlns:a16="http://schemas.microsoft.com/office/drawing/2014/main" id="{0FABB49A-5ABB-89F5-215D-6D2E4331DE01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t="1" b="1393"/>
          <a:stretch/>
        </p:blipFill>
        <p:spPr>
          <a:xfrm>
            <a:off x="3501498" y="601362"/>
            <a:ext cx="540327" cy="540000"/>
          </a:xfrm>
          <a:prstGeom prst="rect">
            <a:avLst/>
          </a:prstGeom>
        </p:spPr>
      </p:pic>
      <p:pic>
        <p:nvPicPr>
          <p:cNvPr id="16" name="Picture 15" descr="A red apple with green leaves&#10;&#10;Description automatically generated with low confidence">
            <a:extLst>
              <a:ext uri="{FF2B5EF4-FFF2-40B4-BE49-F238E27FC236}">
                <a16:creationId xmlns:a16="http://schemas.microsoft.com/office/drawing/2014/main" id="{4E58003A-08FB-A641-490F-F919CB6857A9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b="2181"/>
          <a:stretch/>
        </p:blipFill>
        <p:spPr>
          <a:xfrm>
            <a:off x="2037586" y="601362"/>
            <a:ext cx="544680" cy="540000"/>
          </a:xfrm>
          <a:prstGeom prst="rect">
            <a:avLst/>
          </a:prstGeom>
        </p:spPr>
      </p:pic>
      <p:pic>
        <p:nvPicPr>
          <p:cNvPr id="17" name="Picture 16" descr="A close up of a planet&#10;&#10;Description automatically generated with low confidence">
            <a:extLst>
              <a:ext uri="{FF2B5EF4-FFF2-40B4-BE49-F238E27FC236}">
                <a16:creationId xmlns:a16="http://schemas.microsoft.com/office/drawing/2014/main" id="{146CC828-7B08-0FF6-28B7-A91C06C8F489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b="1334"/>
          <a:stretch/>
        </p:blipFill>
        <p:spPr>
          <a:xfrm>
            <a:off x="1315170" y="608566"/>
            <a:ext cx="532800" cy="532796"/>
          </a:xfrm>
          <a:prstGeom prst="rect">
            <a:avLst/>
          </a:prstGeom>
        </p:spPr>
      </p:pic>
      <p:graphicFrame>
        <p:nvGraphicFramePr>
          <p:cNvPr id="18" name="Table 2">
            <a:extLst>
              <a:ext uri="{FF2B5EF4-FFF2-40B4-BE49-F238E27FC236}">
                <a16:creationId xmlns:a16="http://schemas.microsoft.com/office/drawing/2014/main" id="{A63D7D57-6536-F9CC-A2CD-BF0804D64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294437"/>
              </p:ext>
            </p:extLst>
          </p:nvPr>
        </p:nvGraphicFramePr>
        <p:xfrm>
          <a:off x="1629000" y="1623000"/>
          <a:ext cx="3600000" cy="666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870">
                  <a:extLst>
                    <a:ext uri="{9D8B030D-6E8A-4147-A177-3AD203B41FA5}">
                      <a16:colId xmlns:a16="http://schemas.microsoft.com/office/drawing/2014/main" val="470113873"/>
                    </a:ext>
                  </a:extLst>
                </a:gridCol>
                <a:gridCol w="2339130">
                  <a:extLst>
                    <a:ext uri="{9D8B030D-6E8A-4147-A177-3AD203B41FA5}">
                      <a16:colId xmlns:a16="http://schemas.microsoft.com/office/drawing/2014/main" val="1618064767"/>
                    </a:ext>
                  </a:extLst>
                </a:gridCol>
              </a:tblGrid>
              <a:tr h="7200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da-DK" sz="3000" b="1" spc="300" dirty="0">
                        <a:latin typeface="PBMILKANDHONEYCOFFEE" panose="02000603000000000000" pitchFamily="2" charset="0"/>
                        <a:ea typeface="PBMILKANDHONEYCOFFEE" panose="02000603000000000000" pitchFamily="2" charset="0"/>
                      </a:endParaRPr>
                    </a:p>
                  </a:txBody>
                  <a:tcPr marL="90000" marB="4680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a-DK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72181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0721505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572789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43397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117322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6051422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6298089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728378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685460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568800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  <a:ea typeface="PBMILKANDHONEYCOFFEE" panose="02000603000000000000" pitchFamily="2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223125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376726"/>
                  </a:ext>
                </a:extLst>
              </a:tr>
            </a:tbl>
          </a:graphicData>
        </a:graphic>
      </p:graphicFrame>
      <p:pic>
        <p:nvPicPr>
          <p:cNvPr id="19" name="Picture 18" descr="A picture containing broom, tool&#10;&#10;Description automatically generated">
            <a:extLst>
              <a:ext uri="{FF2B5EF4-FFF2-40B4-BE49-F238E27FC236}">
                <a16:creationId xmlns:a16="http://schemas.microsoft.com/office/drawing/2014/main" id="{0C809EE5-8F93-D727-B674-6B7A122F1C11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t="52702" r="33054" b="8954"/>
          <a:stretch/>
        </p:blipFill>
        <p:spPr>
          <a:xfrm>
            <a:off x="5687872" y="2709219"/>
            <a:ext cx="539814" cy="540000"/>
          </a:xfrm>
          <a:prstGeom prst="rect">
            <a:avLst/>
          </a:prstGeom>
        </p:spPr>
      </p:pic>
      <p:pic>
        <p:nvPicPr>
          <p:cNvPr id="20" name="Picture 19" descr="A picture containing handwriting, book&#10;&#10;Description automatically generated">
            <a:extLst>
              <a:ext uri="{FF2B5EF4-FFF2-40B4-BE49-F238E27FC236}">
                <a16:creationId xmlns:a16="http://schemas.microsoft.com/office/drawing/2014/main" id="{A7D741B7-6BD4-026C-53DD-C66FEA774ADF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r="29620" b="28354"/>
          <a:stretch/>
        </p:blipFill>
        <p:spPr>
          <a:xfrm>
            <a:off x="5688110" y="2006600"/>
            <a:ext cx="539608" cy="540000"/>
          </a:xfrm>
          <a:prstGeom prst="rect">
            <a:avLst/>
          </a:prstGeom>
        </p:spPr>
      </p:pic>
      <p:pic>
        <p:nvPicPr>
          <p:cNvPr id="21" name="Picture 20" descr="A musical note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BC9D4FE1-2813-3683-CEBC-F9A689A22F67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r="470" b="22768"/>
          <a:stretch/>
        </p:blipFill>
        <p:spPr>
          <a:xfrm>
            <a:off x="5686980" y="3411838"/>
            <a:ext cx="540706" cy="540000"/>
          </a:xfrm>
          <a:prstGeom prst="rect">
            <a:avLst/>
          </a:prstGeom>
        </p:spPr>
      </p:pic>
      <p:pic>
        <p:nvPicPr>
          <p:cNvPr id="22" name="Picture 21" descr="A picture containing illustration, art&#10;&#10;Description automatically generated with low confidence">
            <a:extLst>
              <a:ext uri="{FF2B5EF4-FFF2-40B4-BE49-F238E27FC236}">
                <a16:creationId xmlns:a16="http://schemas.microsoft.com/office/drawing/2014/main" id="{62A122AD-BED2-9F2E-68A0-BF6A6E304BA6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1" r="15641" b="43273"/>
          <a:stretch/>
        </p:blipFill>
        <p:spPr>
          <a:xfrm>
            <a:off x="5688110" y="1303981"/>
            <a:ext cx="539576" cy="540000"/>
          </a:xfrm>
          <a:prstGeom prst="rect">
            <a:avLst/>
          </a:prstGeom>
        </p:spPr>
      </p:pic>
      <p:pic>
        <p:nvPicPr>
          <p:cNvPr id="23" name="Picture 22" descr="A yellow tape measure with a red band&#10;&#10;Description automatically generated with low confidence">
            <a:extLst>
              <a:ext uri="{FF2B5EF4-FFF2-40B4-BE49-F238E27FC236}">
                <a16:creationId xmlns:a16="http://schemas.microsoft.com/office/drawing/2014/main" id="{F14A21B9-7282-0A86-8C15-FE3BD96ACB0C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1" t="4739" r="3578" b="1"/>
          <a:stretch/>
        </p:blipFill>
        <p:spPr>
          <a:xfrm>
            <a:off x="5686980" y="4114457"/>
            <a:ext cx="546578" cy="540000"/>
          </a:xfrm>
          <a:prstGeom prst="rect">
            <a:avLst/>
          </a:prstGeom>
        </p:spPr>
      </p:pic>
      <p:pic>
        <p:nvPicPr>
          <p:cNvPr id="24" name="Picture 23" descr="A classroom with desks and a chalkboard&#10;&#10;Description automatically generated with low confidence">
            <a:extLst>
              <a:ext uri="{FF2B5EF4-FFF2-40B4-BE49-F238E27FC236}">
                <a16:creationId xmlns:a16="http://schemas.microsoft.com/office/drawing/2014/main" id="{ACFCF437-BFB3-DDE7-CD32-095FC136F69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687686" y="4817076"/>
            <a:ext cx="540000" cy="540000"/>
          </a:xfrm>
          <a:prstGeom prst="rect">
            <a:avLst/>
          </a:prstGeom>
        </p:spPr>
      </p:pic>
      <p:pic>
        <p:nvPicPr>
          <p:cNvPr id="25" name="Picture 24" descr="A picture containing aqua, turquoise, screenshot, child art&#10;&#10;Description automatically generated">
            <a:extLst>
              <a:ext uri="{FF2B5EF4-FFF2-40B4-BE49-F238E27FC236}">
                <a16:creationId xmlns:a16="http://schemas.microsoft.com/office/drawing/2014/main" id="{B28B6F45-8570-8EC2-7F0D-83BE3D3BFBE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687686" y="551969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245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computer, computer, screenshot, design&#10;&#10;Description automatically generated">
            <a:extLst>
              <a:ext uri="{FF2B5EF4-FFF2-40B4-BE49-F238E27FC236}">
                <a16:creationId xmlns:a16="http://schemas.microsoft.com/office/drawing/2014/main" id="{5B48B29F-F17A-52C8-D1A1-4A206869E3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09"/>
          <a:stretch/>
        </p:blipFill>
        <p:spPr>
          <a:xfrm>
            <a:off x="5688110" y="601362"/>
            <a:ext cx="540414" cy="540000"/>
          </a:xfrm>
          <a:prstGeom prst="rect">
            <a:avLst/>
          </a:prstGeom>
        </p:spPr>
      </p:pic>
      <p:pic>
        <p:nvPicPr>
          <p:cNvPr id="3" name="Picture 2" descr="A picture containing honeycomb, pattern, design, beehive&#10;&#10;Description automatically generated">
            <a:extLst>
              <a:ext uri="{FF2B5EF4-FFF2-40B4-BE49-F238E27FC236}">
                <a16:creationId xmlns:a16="http://schemas.microsoft.com/office/drawing/2014/main" id="{5EE3AFF2-A667-5C58-A7AD-B059BD9264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94"/>
          <a:stretch/>
        </p:blipFill>
        <p:spPr>
          <a:xfrm>
            <a:off x="2771687" y="8764638"/>
            <a:ext cx="539784" cy="540000"/>
          </a:xfrm>
          <a:prstGeom prst="rect">
            <a:avLst/>
          </a:prstGeom>
        </p:spPr>
      </p:pic>
      <p:pic>
        <p:nvPicPr>
          <p:cNvPr id="4" name="Picture 3" descr="A picture containing clock, wall clock, quartz clock, outdoor&#10;&#10;Description automatically generated">
            <a:extLst>
              <a:ext uri="{FF2B5EF4-FFF2-40B4-BE49-F238E27FC236}">
                <a16:creationId xmlns:a16="http://schemas.microsoft.com/office/drawing/2014/main" id="{CCE917D7-308F-9F6F-EAD3-D16203EC11A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100"/>
          <a:stretch/>
        </p:blipFill>
        <p:spPr>
          <a:xfrm>
            <a:off x="5689388" y="8764638"/>
            <a:ext cx="538725" cy="540000"/>
          </a:xfrm>
          <a:prstGeom prst="rect">
            <a:avLst/>
          </a:prstGeom>
        </p:spPr>
      </p:pic>
      <p:pic>
        <p:nvPicPr>
          <p:cNvPr id="5" name="Picture 4" descr="A cartoon of a child&#10;&#10;Description automatically generated with low confidence">
            <a:extLst>
              <a:ext uri="{FF2B5EF4-FFF2-40B4-BE49-F238E27FC236}">
                <a16:creationId xmlns:a16="http://schemas.microsoft.com/office/drawing/2014/main" id="{FB8C92AC-F517-FF44-5C1C-B31D75F82BB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314"/>
          <a:stretch/>
        </p:blipFill>
        <p:spPr>
          <a:xfrm>
            <a:off x="3500994" y="8764638"/>
            <a:ext cx="539897" cy="540000"/>
          </a:xfrm>
          <a:prstGeom prst="rect">
            <a:avLst/>
          </a:prstGeom>
        </p:spPr>
      </p:pic>
      <p:pic>
        <p:nvPicPr>
          <p:cNvPr id="6" name="Picture 5" descr="A picture containing child art, sketch, line, design&#10;&#10;Description automatically generated">
            <a:extLst>
              <a:ext uri="{FF2B5EF4-FFF2-40B4-BE49-F238E27FC236}">
                <a16:creationId xmlns:a16="http://schemas.microsoft.com/office/drawing/2014/main" id="{2EB444E3-828E-0443-2119-6512CC2337C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313"/>
          <a:stretch/>
        </p:blipFill>
        <p:spPr>
          <a:xfrm>
            <a:off x="2041965" y="8764638"/>
            <a:ext cx="539890" cy="540000"/>
          </a:xfrm>
          <a:prstGeom prst="rect">
            <a:avLst/>
          </a:prstGeom>
        </p:spPr>
      </p:pic>
      <p:pic>
        <p:nvPicPr>
          <p:cNvPr id="7" name="Picture 6" descr="A heart shaped red white and blue flag&#10;&#10;Description automatically generated with low confidence">
            <a:extLst>
              <a:ext uri="{FF2B5EF4-FFF2-40B4-BE49-F238E27FC236}">
                <a16:creationId xmlns:a16="http://schemas.microsoft.com/office/drawing/2014/main" id="{08A2C881-027A-7B73-B144-AD5D84011C9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334"/>
          <a:stretch/>
        </p:blipFill>
        <p:spPr>
          <a:xfrm>
            <a:off x="585554" y="601362"/>
            <a:ext cx="540000" cy="540000"/>
          </a:xfrm>
          <a:prstGeom prst="rect">
            <a:avLst/>
          </a:prstGeom>
        </p:spPr>
      </p:pic>
      <p:pic>
        <p:nvPicPr>
          <p:cNvPr id="8" name="Picture 7" descr="A yellow pencil with a pointy tip&#10;&#10;Description automatically generated with low confidence">
            <a:extLst>
              <a:ext uri="{FF2B5EF4-FFF2-40B4-BE49-F238E27FC236}">
                <a16:creationId xmlns:a16="http://schemas.microsoft.com/office/drawing/2014/main" id="{F6CDE9D7-67B2-3D74-59F1-7F6066A53F4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-1" b="1217"/>
          <a:stretch/>
        </p:blipFill>
        <p:spPr>
          <a:xfrm>
            <a:off x="4960504" y="8764638"/>
            <a:ext cx="539361" cy="540000"/>
          </a:xfrm>
          <a:prstGeom prst="rect">
            <a:avLst/>
          </a:prstGeom>
        </p:spPr>
      </p:pic>
      <p:pic>
        <p:nvPicPr>
          <p:cNvPr id="9" name="Picture 8" descr="A blue cross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C864FCF4-AFE8-B443-5823-699AECAF376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1176"/>
          <a:stretch/>
        </p:blipFill>
        <p:spPr>
          <a:xfrm>
            <a:off x="4231839" y="8764638"/>
            <a:ext cx="539142" cy="54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0791C6-C23A-6A44-0855-FC34E771C74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" b="1408"/>
          <a:stretch/>
        </p:blipFill>
        <p:spPr>
          <a:xfrm>
            <a:off x="585143" y="8764638"/>
            <a:ext cx="540411" cy="540000"/>
          </a:xfrm>
          <a:prstGeom prst="rect">
            <a:avLst/>
          </a:prstGeom>
        </p:spPr>
      </p:pic>
      <p:pic>
        <p:nvPicPr>
          <p:cNvPr id="11" name="Picture 10" descr="A close up of a paint palette&#10;&#10;Description automatically generated with medium confidence">
            <a:extLst>
              <a:ext uri="{FF2B5EF4-FFF2-40B4-BE49-F238E27FC236}">
                <a16:creationId xmlns:a16="http://schemas.microsoft.com/office/drawing/2014/main" id="{D9A1A598-52A1-77D0-A781-16CE70262191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1333"/>
          <a:stretch/>
        </p:blipFill>
        <p:spPr>
          <a:xfrm>
            <a:off x="1311159" y="8764638"/>
            <a:ext cx="540000" cy="540000"/>
          </a:xfrm>
          <a:prstGeom prst="rect">
            <a:avLst/>
          </a:prstGeom>
        </p:spPr>
      </p:pic>
      <p:pic>
        <p:nvPicPr>
          <p:cNvPr id="12" name="Picture 11" descr="A picture containing art, painting, child art&#10;&#10;Description automatically generated">
            <a:extLst>
              <a:ext uri="{FF2B5EF4-FFF2-40B4-BE49-F238E27FC236}">
                <a16:creationId xmlns:a16="http://schemas.microsoft.com/office/drawing/2014/main" id="{D4779E08-9870-3998-6ED0-84A674FC462A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1199"/>
          <a:stretch/>
        </p:blipFill>
        <p:spPr>
          <a:xfrm>
            <a:off x="4961008" y="601362"/>
            <a:ext cx="539268" cy="540000"/>
          </a:xfrm>
          <a:prstGeom prst="rect">
            <a:avLst/>
          </a:prstGeom>
        </p:spPr>
      </p:pic>
      <p:pic>
        <p:nvPicPr>
          <p:cNvPr id="13" name="Picture 12" descr="A picture containing music, brass, musical instrument, horn&#10;&#10;Description automatically generated">
            <a:extLst>
              <a:ext uri="{FF2B5EF4-FFF2-40B4-BE49-F238E27FC236}">
                <a16:creationId xmlns:a16="http://schemas.microsoft.com/office/drawing/2014/main" id="{7E8CB415-75AA-6CBB-7D2F-48920155893B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1324"/>
          <a:stretch/>
        </p:blipFill>
        <p:spPr>
          <a:xfrm>
            <a:off x="4231441" y="601362"/>
            <a:ext cx="539951" cy="540000"/>
          </a:xfrm>
          <a:prstGeom prst="rect">
            <a:avLst/>
          </a:prstGeom>
        </p:spPr>
      </p:pic>
      <p:pic>
        <p:nvPicPr>
          <p:cNvPr id="14" name="Picture 13" descr="A close up of a football ball&#10;&#10;Description automatically generated">
            <a:extLst>
              <a:ext uri="{FF2B5EF4-FFF2-40B4-BE49-F238E27FC236}">
                <a16:creationId xmlns:a16="http://schemas.microsoft.com/office/drawing/2014/main" id="{663276B7-B4CB-4933-4975-44CE82CF09C9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b="1333"/>
          <a:stretch/>
        </p:blipFill>
        <p:spPr>
          <a:xfrm>
            <a:off x="2771882" y="601362"/>
            <a:ext cx="540000" cy="540000"/>
          </a:xfrm>
          <a:prstGeom prst="rect">
            <a:avLst/>
          </a:prstGeom>
        </p:spPr>
      </p:pic>
      <p:pic>
        <p:nvPicPr>
          <p:cNvPr id="15" name="Picture 14" descr="A picture containing art&#10;&#10;Description automatically generated with low confidence">
            <a:extLst>
              <a:ext uri="{FF2B5EF4-FFF2-40B4-BE49-F238E27FC236}">
                <a16:creationId xmlns:a16="http://schemas.microsoft.com/office/drawing/2014/main" id="{77F801B0-BD23-E34E-5D18-B8AE29BE200A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t="1" b="1393"/>
          <a:stretch/>
        </p:blipFill>
        <p:spPr>
          <a:xfrm>
            <a:off x="3501498" y="601362"/>
            <a:ext cx="540327" cy="540000"/>
          </a:xfrm>
          <a:prstGeom prst="rect">
            <a:avLst/>
          </a:prstGeom>
        </p:spPr>
      </p:pic>
      <p:pic>
        <p:nvPicPr>
          <p:cNvPr id="16" name="Picture 15" descr="A red apple with green leaves&#10;&#10;Description automatically generated with low confidence">
            <a:extLst>
              <a:ext uri="{FF2B5EF4-FFF2-40B4-BE49-F238E27FC236}">
                <a16:creationId xmlns:a16="http://schemas.microsoft.com/office/drawing/2014/main" id="{C27AB8D9-D33E-A2EA-1DC1-0538D1AA91EC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b="2181"/>
          <a:stretch/>
        </p:blipFill>
        <p:spPr>
          <a:xfrm>
            <a:off x="2037586" y="601362"/>
            <a:ext cx="544680" cy="540000"/>
          </a:xfrm>
          <a:prstGeom prst="rect">
            <a:avLst/>
          </a:prstGeom>
        </p:spPr>
      </p:pic>
      <p:pic>
        <p:nvPicPr>
          <p:cNvPr id="17" name="Picture 16" descr="A close up of a planet&#10;&#10;Description automatically generated with low confidence">
            <a:extLst>
              <a:ext uri="{FF2B5EF4-FFF2-40B4-BE49-F238E27FC236}">
                <a16:creationId xmlns:a16="http://schemas.microsoft.com/office/drawing/2014/main" id="{2E459B4D-E519-9B2D-1572-2EAEA27F0A31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b="1334"/>
          <a:stretch/>
        </p:blipFill>
        <p:spPr>
          <a:xfrm>
            <a:off x="1315170" y="608566"/>
            <a:ext cx="532800" cy="532796"/>
          </a:xfrm>
          <a:prstGeom prst="rect">
            <a:avLst/>
          </a:prstGeom>
        </p:spPr>
      </p:pic>
      <p:graphicFrame>
        <p:nvGraphicFramePr>
          <p:cNvPr id="18" name="Table 2">
            <a:extLst>
              <a:ext uri="{FF2B5EF4-FFF2-40B4-BE49-F238E27FC236}">
                <a16:creationId xmlns:a16="http://schemas.microsoft.com/office/drawing/2014/main" id="{C42DF3E2-6548-61A3-7BF3-D236589097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104758"/>
              </p:ext>
            </p:extLst>
          </p:nvPr>
        </p:nvGraphicFramePr>
        <p:xfrm>
          <a:off x="1629000" y="1623000"/>
          <a:ext cx="3600000" cy="666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870">
                  <a:extLst>
                    <a:ext uri="{9D8B030D-6E8A-4147-A177-3AD203B41FA5}">
                      <a16:colId xmlns:a16="http://schemas.microsoft.com/office/drawing/2014/main" val="470113873"/>
                    </a:ext>
                  </a:extLst>
                </a:gridCol>
                <a:gridCol w="2339130">
                  <a:extLst>
                    <a:ext uri="{9D8B030D-6E8A-4147-A177-3AD203B41FA5}">
                      <a16:colId xmlns:a16="http://schemas.microsoft.com/office/drawing/2014/main" val="1618064767"/>
                    </a:ext>
                  </a:extLst>
                </a:gridCol>
              </a:tblGrid>
              <a:tr h="7200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da-DK" sz="3000" b="1" spc="300" dirty="0">
                        <a:latin typeface="PBMILKANDHONEYCOFFEE" panose="02000603000000000000" pitchFamily="2" charset="0"/>
                        <a:ea typeface="PBMILKANDHONEYCOFFEE" panose="02000603000000000000" pitchFamily="2" charset="0"/>
                      </a:endParaRPr>
                    </a:p>
                  </a:txBody>
                  <a:tcPr marL="90000" marB="4680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a-DK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72181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0721505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572789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43397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117322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6051422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6298089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728378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685460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568800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  <a:ea typeface="PBMILKANDHONEYCOFFEE" panose="02000603000000000000" pitchFamily="2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223125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376726"/>
                  </a:ext>
                </a:extLst>
              </a:tr>
            </a:tbl>
          </a:graphicData>
        </a:graphic>
      </p:graphicFrame>
      <p:pic>
        <p:nvPicPr>
          <p:cNvPr id="19" name="Picture 18" descr="A picture containing broom, tool&#10;&#10;Description automatically generated">
            <a:extLst>
              <a:ext uri="{FF2B5EF4-FFF2-40B4-BE49-F238E27FC236}">
                <a16:creationId xmlns:a16="http://schemas.microsoft.com/office/drawing/2014/main" id="{455956B4-1643-CA71-1F32-DC028BD9489E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t="52702" r="33054" b="8954"/>
          <a:stretch/>
        </p:blipFill>
        <p:spPr>
          <a:xfrm>
            <a:off x="5687872" y="2709219"/>
            <a:ext cx="539814" cy="540000"/>
          </a:xfrm>
          <a:prstGeom prst="rect">
            <a:avLst/>
          </a:prstGeom>
        </p:spPr>
      </p:pic>
      <p:pic>
        <p:nvPicPr>
          <p:cNvPr id="20" name="Picture 19" descr="A picture containing handwriting, book&#10;&#10;Description automatically generated">
            <a:extLst>
              <a:ext uri="{FF2B5EF4-FFF2-40B4-BE49-F238E27FC236}">
                <a16:creationId xmlns:a16="http://schemas.microsoft.com/office/drawing/2014/main" id="{BE9F7394-23A2-55A6-A940-84CD6C9FA87B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r="29620" b="28354"/>
          <a:stretch/>
        </p:blipFill>
        <p:spPr>
          <a:xfrm>
            <a:off x="5688110" y="2006600"/>
            <a:ext cx="539608" cy="540000"/>
          </a:xfrm>
          <a:prstGeom prst="rect">
            <a:avLst/>
          </a:prstGeom>
        </p:spPr>
      </p:pic>
      <p:pic>
        <p:nvPicPr>
          <p:cNvPr id="21" name="Picture 20" descr="A musical note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7FE6E6B7-97B5-FCED-429E-6E8B9EF301A0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r="470" b="22768"/>
          <a:stretch/>
        </p:blipFill>
        <p:spPr>
          <a:xfrm>
            <a:off x="5686980" y="3411838"/>
            <a:ext cx="540706" cy="540000"/>
          </a:xfrm>
          <a:prstGeom prst="rect">
            <a:avLst/>
          </a:prstGeom>
        </p:spPr>
      </p:pic>
      <p:pic>
        <p:nvPicPr>
          <p:cNvPr id="22" name="Picture 21" descr="A picture containing illustration, art&#10;&#10;Description automatically generated with low confidence">
            <a:extLst>
              <a:ext uri="{FF2B5EF4-FFF2-40B4-BE49-F238E27FC236}">
                <a16:creationId xmlns:a16="http://schemas.microsoft.com/office/drawing/2014/main" id="{A66D6FAA-62B3-1F4D-9069-AE8EB02066E4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1" r="15641" b="43273"/>
          <a:stretch/>
        </p:blipFill>
        <p:spPr>
          <a:xfrm>
            <a:off x="5688110" y="1303981"/>
            <a:ext cx="539576" cy="540000"/>
          </a:xfrm>
          <a:prstGeom prst="rect">
            <a:avLst/>
          </a:prstGeom>
        </p:spPr>
      </p:pic>
      <p:pic>
        <p:nvPicPr>
          <p:cNvPr id="23" name="Picture 22" descr="A yellow tape measure with a red band&#10;&#10;Description automatically generated with low confidence">
            <a:extLst>
              <a:ext uri="{FF2B5EF4-FFF2-40B4-BE49-F238E27FC236}">
                <a16:creationId xmlns:a16="http://schemas.microsoft.com/office/drawing/2014/main" id="{E4AF6947-C1AF-1478-8C83-D86C9E0AFE9A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1" t="4739" r="3578" b="1"/>
          <a:stretch/>
        </p:blipFill>
        <p:spPr>
          <a:xfrm>
            <a:off x="5686980" y="4114457"/>
            <a:ext cx="546578" cy="540000"/>
          </a:xfrm>
          <a:prstGeom prst="rect">
            <a:avLst/>
          </a:prstGeom>
        </p:spPr>
      </p:pic>
      <p:pic>
        <p:nvPicPr>
          <p:cNvPr id="24" name="Picture 23" descr="A classroom with desks and a chalkboard&#10;&#10;Description automatically generated with low confidence">
            <a:extLst>
              <a:ext uri="{FF2B5EF4-FFF2-40B4-BE49-F238E27FC236}">
                <a16:creationId xmlns:a16="http://schemas.microsoft.com/office/drawing/2014/main" id="{1AFE6958-61F2-F618-71DC-052C5C5918F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687686" y="4817076"/>
            <a:ext cx="540000" cy="540000"/>
          </a:xfrm>
          <a:prstGeom prst="rect">
            <a:avLst/>
          </a:prstGeom>
        </p:spPr>
      </p:pic>
      <p:pic>
        <p:nvPicPr>
          <p:cNvPr id="25" name="Picture 24" descr="A picture containing aqua, turquoise, screenshot, child art&#10;&#10;Description automatically generated">
            <a:extLst>
              <a:ext uri="{FF2B5EF4-FFF2-40B4-BE49-F238E27FC236}">
                <a16:creationId xmlns:a16="http://schemas.microsoft.com/office/drawing/2014/main" id="{8C3EC826-1407-59BA-E022-2B0DADFA902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687686" y="551969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710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computer, computer, screenshot, design&#10;&#10;Description automatically generated">
            <a:extLst>
              <a:ext uri="{FF2B5EF4-FFF2-40B4-BE49-F238E27FC236}">
                <a16:creationId xmlns:a16="http://schemas.microsoft.com/office/drawing/2014/main" id="{D8C1A995-BF8F-0BFF-088D-2025BEB563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09"/>
          <a:stretch/>
        </p:blipFill>
        <p:spPr>
          <a:xfrm>
            <a:off x="5688110" y="601362"/>
            <a:ext cx="540414" cy="540000"/>
          </a:xfrm>
          <a:prstGeom prst="rect">
            <a:avLst/>
          </a:prstGeom>
        </p:spPr>
      </p:pic>
      <p:pic>
        <p:nvPicPr>
          <p:cNvPr id="3" name="Picture 2" descr="A picture containing honeycomb, pattern, design, beehive&#10;&#10;Description automatically generated">
            <a:extLst>
              <a:ext uri="{FF2B5EF4-FFF2-40B4-BE49-F238E27FC236}">
                <a16:creationId xmlns:a16="http://schemas.microsoft.com/office/drawing/2014/main" id="{D8A2E91E-456F-B922-03A2-9AC2CC4264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94"/>
          <a:stretch/>
        </p:blipFill>
        <p:spPr>
          <a:xfrm>
            <a:off x="2771687" y="8764638"/>
            <a:ext cx="539784" cy="540000"/>
          </a:xfrm>
          <a:prstGeom prst="rect">
            <a:avLst/>
          </a:prstGeom>
        </p:spPr>
      </p:pic>
      <p:pic>
        <p:nvPicPr>
          <p:cNvPr id="4" name="Picture 3" descr="A picture containing clock, wall clock, quartz clock, outdoor&#10;&#10;Description automatically generated">
            <a:extLst>
              <a:ext uri="{FF2B5EF4-FFF2-40B4-BE49-F238E27FC236}">
                <a16:creationId xmlns:a16="http://schemas.microsoft.com/office/drawing/2014/main" id="{10199132-FB04-B257-8128-85A301B534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100"/>
          <a:stretch/>
        </p:blipFill>
        <p:spPr>
          <a:xfrm>
            <a:off x="5689388" y="8764638"/>
            <a:ext cx="538725" cy="540000"/>
          </a:xfrm>
          <a:prstGeom prst="rect">
            <a:avLst/>
          </a:prstGeom>
        </p:spPr>
      </p:pic>
      <p:pic>
        <p:nvPicPr>
          <p:cNvPr id="5" name="Picture 4" descr="A cartoon of a child&#10;&#10;Description automatically generated with low confidence">
            <a:extLst>
              <a:ext uri="{FF2B5EF4-FFF2-40B4-BE49-F238E27FC236}">
                <a16:creationId xmlns:a16="http://schemas.microsoft.com/office/drawing/2014/main" id="{107D12E6-223A-4377-D99F-EBC39C85567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314"/>
          <a:stretch/>
        </p:blipFill>
        <p:spPr>
          <a:xfrm>
            <a:off x="3500994" y="8764638"/>
            <a:ext cx="539897" cy="540000"/>
          </a:xfrm>
          <a:prstGeom prst="rect">
            <a:avLst/>
          </a:prstGeom>
        </p:spPr>
      </p:pic>
      <p:pic>
        <p:nvPicPr>
          <p:cNvPr id="6" name="Picture 5" descr="A picture containing child art, sketch, line, design&#10;&#10;Description automatically generated">
            <a:extLst>
              <a:ext uri="{FF2B5EF4-FFF2-40B4-BE49-F238E27FC236}">
                <a16:creationId xmlns:a16="http://schemas.microsoft.com/office/drawing/2014/main" id="{3E0DB4F2-6D10-845B-E101-50FDC3B953A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313"/>
          <a:stretch/>
        </p:blipFill>
        <p:spPr>
          <a:xfrm>
            <a:off x="2041965" y="8764638"/>
            <a:ext cx="539890" cy="540000"/>
          </a:xfrm>
          <a:prstGeom prst="rect">
            <a:avLst/>
          </a:prstGeom>
        </p:spPr>
      </p:pic>
      <p:pic>
        <p:nvPicPr>
          <p:cNvPr id="7" name="Picture 6" descr="A heart shaped red white and blue flag&#10;&#10;Description automatically generated with low confidence">
            <a:extLst>
              <a:ext uri="{FF2B5EF4-FFF2-40B4-BE49-F238E27FC236}">
                <a16:creationId xmlns:a16="http://schemas.microsoft.com/office/drawing/2014/main" id="{94AD1D4C-0DA7-F376-A2A1-4629EF9B621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334"/>
          <a:stretch/>
        </p:blipFill>
        <p:spPr>
          <a:xfrm>
            <a:off x="585554" y="601362"/>
            <a:ext cx="540000" cy="540000"/>
          </a:xfrm>
          <a:prstGeom prst="rect">
            <a:avLst/>
          </a:prstGeom>
        </p:spPr>
      </p:pic>
      <p:pic>
        <p:nvPicPr>
          <p:cNvPr id="8" name="Picture 7" descr="A yellow pencil with a pointy tip&#10;&#10;Description automatically generated with low confidence">
            <a:extLst>
              <a:ext uri="{FF2B5EF4-FFF2-40B4-BE49-F238E27FC236}">
                <a16:creationId xmlns:a16="http://schemas.microsoft.com/office/drawing/2014/main" id="{945A63E8-A1EE-C163-041D-DA86DB53091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-1" b="1217"/>
          <a:stretch/>
        </p:blipFill>
        <p:spPr>
          <a:xfrm>
            <a:off x="4960504" y="8764638"/>
            <a:ext cx="539361" cy="540000"/>
          </a:xfrm>
          <a:prstGeom prst="rect">
            <a:avLst/>
          </a:prstGeom>
        </p:spPr>
      </p:pic>
      <p:pic>
        <p:nvPicPr>
          <p:cNvPr id="9" name="Picture 8" descr="A blue cross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87B4C563-ED9E-C65E-0A7E-9C5218B78F7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1176"/>
          <a:stretch/>
        </p:blipFill>
        <p:spPr>
          <a:xfrm>
            <a:off x="4231839" y="8764638"/>
            <a:ext cx="539142" cy="54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482368-DDB5-B19E-C447-23B4707435D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" b="1408"/>
          <a:stretch/>
        </p:blipFill>
        <p:spPr>
          <a:xfrm>
            <a:off x="585143" y="8764638"/>
            <a:ext cx="540411" cy="540000"/>
          </a:xfrm>
          <a:prstGeom prst="rect">
            <a:avLst/>
          </a:prstGeom>
        </p:spPr>
      </p:pic>
      <p:pic>
        <p:nvPicPr>
          <p:cNvPr id="11" name="Picture 10" descr="A close up of a paint palette&#10;&#10;Description automatically generated with medium confidence">
            <a:extLst>
              <a:ext uri="{FF2B5EF4-FFF2-40B4-BE49-F238E27FC236}">
                <a16:creationId xmlns:a16="http://schemas.microsoft.com/office/drawing/2014/main" id="{0BF21CC5-9ADC-EA59-F8F7-0597AAC9471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1333"/>
          <a:stretch/>
        </p:blipFill>
        <p:spPr>
          <a:xfrm>
            <a:off x="1311159" y="8764638"/>
            <a:ext cx="540000" cy="540000"/>
          </a:xfrm>
          <a:prstGeom prst="rect">
            <a:avLst/>
          </a:prstGeom>
        </p:spPr>
      </p:pic>
      <p:pic>
        <p:nvPicPr>
          <p:cNvPr id="12" name="Picture 11" descr="A picture containing art, painting, child art&#10;&#10;Description automatically generated">
            <a:extLst>
              <a:ext uri="{FF2B5EF4-FFF2-40B4-BE49-F238E27FC236}">
                <a16:creationId xmlns:a16="http://schemas.microsoft.com/office/drawing/2014/main" id="{3F644A11-0A4F-75DF-4C3D-D62A1852922A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1199"/>
          <a:stretch/>
        </p:blipFill>
        <p:spPr>
          <a:xfrm>
            <a:off x="4961008" y="601362"/>
            <a:ext cx="539268" cy="540000"/>
          </a:xfrm>
          <a:prstGeom prst="rect">
            <a:avLst/>
          </a:prstGeom>
        </p:spPr>
      </p:pic>
      <p:pic>
        <p:nvPicPr>
          <p:cNvPr id="13" name="Picture 12" descr="A picture containing music, brass, musical instrument, horn&#10;&#10;Description automatically generated">
            <a:extLst>
              <a:ext uri="{FF2B5EF4-FFF2-40B4-BE49-F238E27FC236}">
                <a16:creationId xmlns:a16="http://schemas.microsoft.com/office/drawing/2014/main" id="{6A3321C8-68F0-17B3-6DF4-AF6A47328188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1324"/>
          <a:stretch/>
        </p:blipFill>
        <p:spPr>
          <a:xfrm>
            <a:off x="4231441" y="601362"/>
            <a:ext cx="539951" cy="540000"/>
          </a:xfrm>
          <a:prstGeom prst="rect">
            <a:avLst/>
          </a:prstGeom>
        </p:spPr>
      </p:pic>
      <p:pic>
        <p:nvPicPr>
          <p:cNvPr id="14" name="Picture 13" descr="A close up of a football ball&#10;&#10;Description automatically generated">
            <a:extLst>
              <a:ext uri="{FF2B5EF4-FFF2-40B4-BE49-F238E27FC236}">
                <a16:creationId xmlns:a16="http://schemas.microsoft.com/office/drawing/2014/main" id="{A98C9CFC-8B63-C6E9-03D2-26DCEEE3C54F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b="1333"/>
          <a:stretch/>
        </p:blipFill>
        <p:spPr>
          <a:xfrm>
            <a:off x="2771882" y="601362"/>
            <a:ext cx="540000" cy="540000"/>
          </a:xfrm>
          <a:prstGeom prst="rect">
            <a:avLst/>
          </a:prstGeom>
        </p:spPr>
      </p:pic>
      <p:pic>
        <p:nvPicPr>
          <p:cNvPr id="15" name="Picture 14" descr="A picture containing art&#10;&#10;Description automatically generated with low confidence">
            <a:extLst>
              <a:ext uri="{FF2B5EF4-FFF2-40B4-BE49-F238E27FC236}">
                <a16:creationId xmlns:a16="http://schemas.microsoft.com/office/drawing/2014/main" id="{9DB88B4B-382A-D4CA-47BC-CD417D06C72D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t="1" b="1393"/>
          <a:stretch/>
        </p:blipFill>
        <p:spPr>
          <a:xfrm>
            <a:off x="3501498" y="601362"/>
            <a:ext cx="540327" cy="540000"/>
          </a:xfrm>
          <a:prstGeom prst="rect">
            <a:avLst/>
          </a:prstGeom>
        </p:spPr>
      </p:pic>
      <p:pic>
        <p:nvPicPr>
          <p:cNvPr id="16" name="Picture 15" descr="A red apple with green leaves&#10;&#10;Description automatically generated with low confidence">
            <a:extLst>
              <a:ext uri="{FF2B5EF4-FFF2-40B4-BE49-F238E27FC236}">
                <a16:creationId xmlns:a16="http://schemas.microsoft.com/office/drawing/2014/main" id="{70159313-F6B6-4ACB-4AA4-B23DE438665D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b="2181"/>
          <a:stretch/>
        </p:blipFill>
        <p:spPr>
          <a:xfrm>
            <a:off x="2037586" y="601362"/>
            <a:ext cx="544680" cy="540000"/>
          </a:xfrm>
          <a:prstGeom prst="rect">
            <a:avLst/>
          </a:prstGeom>
        </p:spPr>
      </p:pic>
      <p:pic>
        <p:nvPicPr>
          <p:cNvPr id="17" name="Picture 16" descr="A close up of a planet&#10;&#10;Description automatically generated with low confidence">
            <a:extLst>
              <a:ext uri="{FF2B5EF4-FFF2-40B4-BE49-F238E27FC236}">
                <a16:creationId xmlns:a16="http://schemas.microsoft.com/office/drawing/2014/main" id="{3639B299-C9A4-B5C7-6793-551154F14CDA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b="1334"/>
          <a:stretch/>
        </p:blipFill>
        <p:spPr>
          <a:xfrm>
            <a:off x="1315170" y="608566"/>
            <a:ext cx="532800" cy="532796"/>
          </a:xfrm>
          <a:prstGeom prst="rect">
            <a:avLst/>
          </a:prstGeom>
        </p:spPr>
      </p:pic>
      <p:graphicFrame>
        <p:nvGraphicFramePr>
          <p:cNvPr id="18" name="Table 2">
            <a:extLst>
              <a:ext uri="{FF2B5EF4-FFF2-40B4-BE49-F238E27FC236}">
                <a16:creationId xmlns:a16="http://schemas.microsoft.com/office/drawing/2014/main" id="{BE1F5726-52DF-1FB3-A0E7-37E9E8854F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751836"/>
              </p:ext>
            </p:extLst>
          </p:nvPr>
        </p:nvGraphicFramePr>
        <p:xfrm>
          <a:off x="1629000" y="1623000"/>
          <a:ext cx="3600000" cy="666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870">
                  <a:extLst>
                    <a:ext uri="{9D8B030D-6E8A-4147-A177-3AD203B41FA5}">
                      <a16:colId xmlns:a16="http://schemas.microsoft.com/office/drawing/2014/main" val="470113873"/>
                    </a:ext>
                  </a:extLst>
                </a:gridCol>
                <a:gridCol w="2339130">
                  <a:extLst>
                    <a:ext uri="{9D8B030D-6E8A-4147-A177-3AD203B41FA5}">
                      <a16:colId xmlns:a16="http://schemas.microsoft.com/office/drawing/2014/main" val="1618064767"/>
                    </a:ext>
                  </a:extLst>
                </a:gridCol>
              </a:tblGrid>
              <a:tr h="7200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da-DK" sz="3000" b="1" spc="300" dirty="0">
                        <a:latin typeface="PBMILKANDHONEYCOFFEE" panose="02000603000000000000" pitchFamily="2" charset="0"/>
                        <a:ea typeface="PBMILKANDHONEYCOFFEE" panose="02000603000000000000" pitchFamily="2" charset="0"/>
                      </a:endParaRPr>
                    </a:p>
                  </a:txBody>
                  <a:tcPr marL="90000" marB="4680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a-DK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72181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0721505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572789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43397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117322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6051422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6298089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728378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685460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568800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  <a:ea typeface="PBMILKANDHONEYCOFFEE" panose="02000603000000000000" pitchFamily="2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223125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376726"/>
                  </a:ext>
                </a:extLst>
              </a:tr>
            </a:tbl>
          </a:graphicData>
        </a:graphic>
      </p:graphicFrame>
      <p:pic>
        <p:nvPicPr>
          <p:cNvPr id="19" name="Picture 18" descr="A picture containing broom, tool&#10;&#10;Description automatically generated">
            <a:extLst>
              <a:ext uri="{FF2B5EF4-FFF2-40B4-BE49-F238E27FC236}">
                <a16:creationId xmlns:a16="http://schemas.microsoft.com/office/drawing/2014/main" id="{A7929C32-FF29-2B3E-55BD-ACA0995B74AA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t="52702" r="33054" b="8954"/>
          <a:stretch/>
        </p:blipFill>
        <p:spPr>
          <a:xfrm>
            <a:off x="5687872" y="2709219"/>
            <a:ext cx="539814" cy="540000"/>
          </a:xfrm>
          <a:prstGeom prst="rect">
            <a:avLst/>
          </a:prstGeom>
        </p:spPr>
      </p:pic>
      <p:pic>
        <p:nvPicPr>
          <p:cNvPr id="20" name="Picture 19" descr="A picture containing handwriting, book&#10;&#10;Description automatically generated">
            <a:extLst>
              <a:ext uri="{FF2B5EF4-FFF2-40B4-BE49-F238E27FC236}">
                <a16:creationId xmlns:a16="http://schemas.microsoft.com/office/drawing/2014/main" id="{D0F0A0EC-27FE-EFCB-A239-56DFA44A1CBD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r="29620" b="28354"/>
          <a:stretch/>
        </p:blipFill>
        <p:spPr>
          <a:xfrm>
            <a:off x="5688110" y="2006600"/>
            <a:ext cx="539608" cy="540000"/>
          </a:xfrm>
          <a:prstGeom prst="rect">
            <a:avLst/>
          </a:prstGeom>
        </p:spPr>
      </p:pic>
      <p:pic>
        <p:nvPicPr>
          <p:cNvPr id="21" name="Picture 20" descr="A musical note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D3649180-6C3C-DA0D-AC1D-27909F54FB39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r="470" b="22768"/>
          <a:stretch/>
        </p:blipFill>
        <p:spPr>
          <a:xfrm>
            <a:off x="5686980" y="3411838"/>
            <a:ext cx="540706" cy="540000"/>
          </a:xfrm>
          <a:prstGeom prst="rect">
            <a:avLst/>
          </a:prstGeom>
        </p:spPr>
      </p:pic>
      <p:pic>
        <p:nvPicPr>
          <p:cNvPr id="22" name="Picture 21" descr="A picture containing illustration, art&#10;&#10;Description automatically generated with low confidence">
            <a:extLst>
              <a:ext uri="{FF2B5EF4-FFF2-40B4-BE49-F238E27FC236}">
                <a16:creationId xmlns:a16="http://schemas.microsoft.com/office/drawing/2014/main" id="{9BCCAFE4-074F-3985-28EF-A2716B0B094F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1" r="15641" b="43273"/>
          <a:stretch/>
        </p:blipFill>
        <p:spPr>
          <a:xfrm>
            <a:off x="5688110" y="1303981"/>
            <a:ext cx="539576" cy="540000"/>
          </a:xfrm>
          <a:prstGeom prst="rect">
            <a:avLst/>
          </a:prstGeom>
        </p:spPr>
      </p:pic>
      <p:pic>
        <p:nvPicPr>
          <p:cNvPr id="23" name="Picture 22" descr="A yellow tape measure with a red band&#10;&#10;Description automatically generated with low confidence">
            <a:extLst>
              <a:ext uri="{FF2B5EF4-FFF2-40B4-BE49-F238E27FC236}">
                <a16:creationId xmlns:a16="http://schemas.microsoft.com/office/drawing/2014/main" id="{37353EA2-C11C-3FF5-AA79-1F92D6323ED8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1" t="4739" r="3578" b="1"/>
          <a:stretch/>
        </p:blipFill>
        <p:spPr>
          <a:xfrm>
            <a:off x="5686980" y="4114457"/>
            <a:ext cx="546578" cy="540000"/>
          </a:xfrm>
          <a:prstGeom prst="rect">
            <a:avLst/>
          </a:prstGeom>
        </p:spPr>
      </p:pic>
      <p:pic>
        <p:nvPicPr>
          <p:cNvPr id="24" name="Picture 23" descr="A classroom with desks and a chalkboard&#10;&#10;Description automatically generated with low confidence">
            <a:extLst>
              <a:ext uri="{FF2B5EF4-FFF2-40B4-BE49-F238E27FC236}">
                <a16:creationId xmlns:a16="http://schemas.microsoft.com/office/drawing/2014/main" id="{B46DBEDA-EECF-94EB-F977-064E941D974F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687686" y="4817076"/>
            <a:ext cx="540000" cy="540000"/>
          </a:xfrm>
          <a:prstGeom prst="rect">
            <a:avLst/>
          </a:prstGeom>
        </p:spPr>
      </p:pic>
      <p:pic>
        <p:nvPicPr>
          <p:cNvPr id="25" name="Picture 24" descr="A picture containing aqua, turquoise, screenshot, child art&#10;&#10;Description automatically generated">
            <a:extLst>
              <a:ext uri="{FF2B5EF4-FFF2-40B4-BE49-F238E27FC236}">
                <a16:creationId xmlns:a16="http://schemas.microsoft.com/office/drawing/2014/main" id="{B7C57C98-F389-EE14-4256-27A840D9F8C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687686" y="551969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84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computer, computer, screenshot, design&#10;&#10;Description automatically generated">
            <a:extLst>
              <a:ext uri="{FF2B5EF4-FFF2-40B4-BE49-F238E27FC236}">
                <a16:creationId xmlns:a16="http://schemas.microsoft.com/office/drawing/2014/main" id="{8C59905F-E4CC-FC4F-FD0C-B430450705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09"/>
          <a:stretch/>
        </p:blipFill>
        <p:spPr>
          <a:xfrm>
            <a:off x="5688110" y="601362"/>
            <a:ext cx="540414" cy="540000"/>
          </a:xfrm>
          <a:prstGeom prst="rect">
            <a:avLst/>
          </a:prstGeom>
        </p:spPr>
      </p:pic>
      <p:pic>
        <p:nvPicPr>
          <p:cNvPr id="3" name="Picture 2" descr="A picture containing honeycomb, pattern, design, beehive&#10;&#10;Description automatically generated">
            <a:extLst>
              <a:ext uri="{FF2B5EF4-FFF2-40B4-BE49-F238E27FC236}">
                <a16:creationId xmlns:a16="http://schemas.microsoft.com/office/drawing/2014/main" id="{C699C591-688C-1687-52AA-6B0E22845E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94"/>
          <a:stretch/>
        </p:blipFill>
        <p:spPr>
          <a:xfrm>
            <a:off x="2771687" y="8764638"/>
            <a:ext cx="539784" cy="540000"/>
          </a:xfrm>
          <a:prstGeom prst="rect">
            <a:avLst/>
          </a:prstGeom>
        </p:spPr>
      </p:pic>
      <p:pic>
        <p:nvPicPr>
          <p:cNvPr id="4" name="Picture 3" descr="A picture containing clock, wall clock, quartz clock, outdoor&#10;&#10;Description automatically generated">
            <a:extLst>
              <a:ext uri="{FF2B5EF4-FFF2-40B4-BE49-F238E27FC236}">
                <a16:creationId xmlns:a16="http://schemas.microsoft.com/office/drawing/2014/main" id="{A1701A45-6E25-0C88-8E81-965157F2605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100"/>
          <a:stretch/>
        </p:blipFill>
        <p:spPr>
          <a:xfrm>
            <a:off x="5689388" y="8764638"/>
            <a:ext cx="538725" cy="540000"/>
          </a:xfrm>
          <a:prstGeom prst="rect">
            <a:avLst/>
          </a:prstGeom>
        </p:spPr>
      </p:pic>
      <p:pic>
        <p:nvPicPr>
          <p:cNvPr id="5" name="Picture 4" descr="A cartoon of a child&#10;&#10;Description automatically generated with low confidence">
            <a:extLst>
              <a:ext uri="{FF2B5EF4-FFF2-40B4-BE49-F238E27FC236}">
                <a16:creationId xmlns:a16="http://schemas.microsoft.com/office/drawing/2014/main" id="{6E986D96-D7CF-7C8F-8A22-720050B7922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314"/>
          <a:stretch/>
        </p:blipFill>
        <p:spPr>
          <a:xfrm>
            <a:off x="3500994" y="8764638"/>
            <a:ext cx="539897" cy="540000"/>
          </a:xfrm>
          <a:prstGeom prst="rect">
            <a:avLst/>
          </a:prstGeom>
        </p:spPr>
      </p:pic>
      <p:pic>
        <p:nvPicPr>
          <p:cNvPr id="6" name="Picture 5" descr="A picture containing child art, sketch, line, design&#10;&#10;Description automatically generated">
            <a:extLst>
              <a:ext uri="{FF2B5EF4-FFF2-40B4-BE49-F238E27FC236}">
                <a16:creationId xmlns:a16="http://schemas.microsoft.com/office/drawing/2014/main" id="{9C05C57E-9E78-871B-D6CB-1FBF5D071DE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313"/>
          <a:stretch/>
        </p:blipFill>
        <p:spPr>
          <a:xfrm>
            <a:off x="2041965" y="8764638"/>
            <a:ext cx="539890" cy="540000"/>
          </a:xfrm>
          <a:prstGeom prst="rect">
            <a:avLst/>
          </a:prstGeom>
        </p:spPr>
      </p:pic>
      <p:pic>
        <p:nvPicPr>
          <p:cNvPr id="7" name="Picture 6" descr="A heart shaped red white and blue flag&#10;&#10;Description automatically generated with low confidence">
            <a:extLst>
              <a:ext uri="{FF2B5EF4-FFF2-40B4-BE49-F238E27FC236}">
                <a16:creationId xmlns:a16="http://schemas.microsoft.com/office/drawing/2014/main" id="{CB44CDE8-5962-62D6-0988-14BC280A0AC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334"/>
          <a:stretch/>
        </p:blipFill>
        <p:spPr>
          <a:xfrm>
            <a:off x="585554" y="601362"/>
            <a:ext cx="540000" cy="540000"/>
          </a:xfrm>
          <a:prstGeom prst="rect">
            <a:avLst/>
          </a:prstGeom>
        </p:spPr>
      </p:pic>
      <p:pic>
        <p:nvPicPr>
          <p:cNvPr id="8" name="Picture 7" descr="A yellow pencil with a pointy tip&#10;&#10;Description automatically generated with low confidence">
            <a:extLst>
              <a:ext uri="{FF2B5EF4-FFF2-40B4-BE49-F238E27FC236}">
                <a16:creationId xmlns:a16="http://schemas.microsoft.com/office/drawing/2014/main" id="{A16AE000-4063-AE89-F067-78850C2CB30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-1" b="1217"/>
          <a:stretch/>
        </p:blipFill>
        <p:spPr>
          <a:xfrm>
            <a:off x="4960504" y="8764638"/>
            <a:ext cx="539361" cy="540000"/>
          </a:xfrm>
          <a:prstGeom prst="rect">
            <a:avLst/>
          </a:prstGeom>
        </p:spPr>
      </p:pic>
      <p:pic>
        <p:nvPicPr>
          <p:cNvPr id="9" name="Picture 8" descr="A blue cross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7CA2B8E5-AC9D-953F-54F4-482DDCD9E44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1176"/>
          <a:stretch/>
        </p:blipFill>
        <p:spPr>
          <a:xfrm>
            <a:off x="4231839" y="8764638"/>
            <a:ext cx="539142" cy="54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B99F77-3DDC-8745-C86A-47CE32F95DA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" b="1408"/>
          <a:stretch/>
        </p:blipFill>
        <p:spPr>
          <a:xfrm>
            <a:off x="585143" y="8764638"/>
            <a:ext cx="540411" cy="540000"/>
          </a:xfrm>
          <a:prstGeom prst="rect">
            <a:avLst/>
          </a:prstGeom>
        </p:spPr>
      </p:pic>
      <p:pic>
        <p:nvPicPr>
          <p:cNvPr id="11" name="Picture 10" descr="A close up of a paint palette&#10;&#10;Description automatically generated with medium confidence">
            <a:extLst>
              <a:ext uri="{FF2B5EF4-FFF2-40B4-BE49-F238E27FC236}">
                <a16:creationId xmlns:a16="http://schemas.microsoft.com/office/drawing/2014/main" id="{8D1A0C6B-C75C-4724-606C-4698AA8BC9EC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1333"/>
          <a:stretch/>
        </p:blipFill>
        <p:spPr>
          <a:xfrm>
            <a:off x="1311159" y="8764638"/>
            <a:ext cx="540000" cy="540000"/>
          </a:xfrm>
          <a:prstGeom prst="rect">
            <a:avLst/>
          </a:prstGeom>
        </p:spPr>
      </p:pic>
      <p:pic>
        <p:nvPicPr>
          <p:cNvPr id="12" name="Picture 11" descr="A picture containing art, painting, child art&#10;&#10;Description automatically generated">
            <a:extLst>
              <a:ext uri="{FF2B5EF4-FFF2-40B4-BE49-F238E27FC236}">
                <a16:creationId xmlns:a16="http://schemas.microsoft.com/office/drawing/2014/main" id="{6158EFEF-3EEF-A912-9CD4-0471BF2322A7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1199"/>
          <a:stretch/>
        </p:blipFill>
        <p:spPr>
          <a:xfrm>
            <a:off x="4961008" y="601362"/>
            <a:ext cx="539268" cy="540000"/>
          </a:xfrm>
          <a:prstGeom prst="rect">
            <a:avLst/>
          </a:prstGeom>
        </p:spPr>
      </p:pic>
      <p:pic>
        <p:nvPicPr>
          <p:cNvPr id="13" name="Picture 12" descr="A picture containing music, brass, musical instrument, horn&#10;&#10;Description automatically generated">
            <a:extLst>
              <a:ext uri="{FF2B5EF4-FFF2-40B4-BE49-F238E27FC236}">
                <a16:creationId xmlns:a16="http://schemas.microsoft.com/office/drawing/2014/main" id="{573FBBC2-85F9-69A9-523F-8F107FFC0F1F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1324"/>
          <a:stretch/>
        </p:blipFill>
        <p:spPr>
          <a:xfrm>
            <a:off x="4231441" y="601362"/>
            <a:ext cx="539951" cy="540000"/>
          </a:xfrm>
          <a:prstGeom prst="rect">
            <a:avLst/>
          </a:prstGeom>
        </p:spPr>
      </p:pic>
      <p:pic>
        <p:nvPicPr>
          <p:cNvPr id="14" name="Picture 13" descr="A close up of a football ball&#10;&#10;Description automatically generated">
            <a:extLst>
              <a:ext uri="{FF2B5EF4-FFF2-40B4-BE49-F238E27FC236}">
                <a16:creationId xmlns:a16="http://schemas.microsoft.com/office/drawing/2014/main" id="{4CED0C8C-150A-605C-BF0E-453AFBDEC495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b="1333"/>
          <a:stretch/>
        </p:blipFill>
        <p:spPr>
          <a:xfrm>
            <a:off x="2771882" y="601362"/>
            <a:ext cx="540000" cy="540000"/>
          </a:xfrm>
          <a:prstGeom prst="rect">
            <a:avLst/>
          </a:prstGeom>
        </p:spPr>
      </p:pic>
      <p:pic>
        <p:nvPicPr>
          <p:cNvPr id="15" name="Picture 14" descr="A picture containing art&#10;&#10;Description automatically generated with low confidence">
            <a:extLst>
              <a:ext uri="{FF2B5EF4-FFF2-40B4-BE49-F238E27FC236}">
                <a16:creationId xmlns:a16="http://schemas.microsoft.com/office/drawing/2014/main" id="{A1ED3FE1-C1E9-193D-94D6-AA2103F423B6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t="1" b="1393"/>
          <a:stretch/>
        </p:blipFill>
        <p:spPr>
          <a:xfrm>
            <a:off x="3501498" y="601362"/>
            <a:ext cx="540327" cy="540000"/>
          </a:xfrm>
          <a:prstGeom prst="rect">
            <a:avLst/>
          </a:prstGeom>
        </p:spPr>
      </p:pic>
      <p:pic>
        <p:nvPicPr>
          <p:cNvPr id="16" name="Picture 15" descr="A red apple with green leaves&#10;&#10;Description automatically generated with low confidence">
            <a:extLst>
              <a:ext uri="{FF2B5EF4-FFF2-40B4-BE49-F238E27FC236}">
                <a16:creationId xmlns:a16="http://schemas.microsoft.com/office/drawing/2014/main" id="{B73B1386-C3EC-6673-C6E2-6A72AD640DD6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b="2181"/>
          <a:stretch/>
        </p:blipFill>
        <p:spPr>
          <a:xfrm>
            <a:off x="2037586" y="601362"/>
            <a:ext cx="544680" cy="540000"/>
          </a:xfrm>
          <a:prstGeom prst="rect">
            <a:avLst/>
          </a:prstGeom>
        </p:spPr>
      </p:pic>
      <p:pic>
        <p:nvPicPr>
          <p:cNvPr id="17" name="Picture 16" descr="A close up of a planet&#10;&#10;Description automatically generated with low confidence">
            <a:extLst>
              <a:ext uri="{FF2B5EF4-FFF2-40B4-BE49-F238E27FC236}">
                <a16:creationId xmlns:a16="http://schemas.microsoft.com/office/drawing/2014/main" id="{979D6B63-50B4-A41E-C2DA-E8B1AA377616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b="1334"/>
          <a:stretch/>
        </p:blipFill>
        <p:spPr>
          <a:xfrm>
            <a:off x="1315170" y="608566"/>
            <a:ext cx="532800" cy="532796"/>
          </a:xfrm>
          <a:prstGeom prst="rect">
            <a:avLst/>
          </a:prstGeom>
        </p:spPr>
      </p:pic>
      <p:graphicFrame>
        <p:nvGraphicFramePr>
          <p:cNvPr id="18" name="Table 2">
            <a:extLst>
              <a:ext uri="{FF2B5EF4-FFF2-40B4-BE49-F238E27FC236}">
                <a16:creationId xmlns:a16="http://schemas.microsoft.com/office/drawing/2014/main" id="{870AACCE-4765-3984-5EF6-FE6C62F60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337865"/>
              </p:ext>
            </p:extLst>
          </p:nvPr>
        </p:nvGraphicFramePr>
        <p:xfrm>
          <a:off x="1629000" y="1623000"/>
          <a:ext cx="3600000" cy="666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870">
                  <a:extLst>
                    <a:ext uri="{9D8B030D-6E8A-4147-A177-3AD203B41FA5}">
                      <a16:colId xmlns:a16="http://schemas.microsoft.com/office/drawing/2014/main" val="470113873"/>
                    </a:ext>
                  </a:extLst>
                </a:gridCol>
                <a:gridCol w="2339130">
                  <a:extLst>
                    <a:ext uri="{9D8B030D-6E8A-4147-A177-3AD203B41FA5}">
                      <a16:colId xmlns:a16="http://schemas.microsoft.com/office/drawing/2014/main" val="1618064767"/>
                    </a:ext>
                  </a:extLst>
                </a:gridCol>
              </a:tblGrid>
              <a:tr h="7200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da-DK" sz="3000" b="1" spc="300" dirty="0">
                        <a:latin typeface="PBMILKANDHONEYCOFFEE" panose="02000603000000000000" pitchFamily="2" charset="0"/>
                        <a:ea typeface="PBMILKANDHONEYCOFFEE" panose="02000603000000000000" pitchFamily="2" charset="0"/>
                      </a:endParaRPr>
                    </a:p>
                  </a:txBody>
                  <a:tcPr marL="90000" marB="4680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a-DK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72181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0721505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572789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43397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117322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6051422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6298089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728378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685460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568800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  <a:ea typeface="PBMILKANDHONEYCOFFEE" panose="02000603000000000000" pitchFamily="2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223125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da-DK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a-DK" sz="20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376726"/>
                  </a:ext>
                </a:extLst>
              </a:tr>
            </a:tbl>
          </a:graphicData>
        </a:graphic>
      </p:graphicFrame>
      <p:pic>
        <p:nvPicPr>
          <p:cNvPr id="19" name="Picture 18" descr="A picture containing broom, tool&#10;&#10;Description automatically generated">
            <a:extLst>
              <a:ext uri="{FF2B5EF4-FFF2-40B4-BE49-F238E27FC236}">
                <a16:creationId xmlns:a16="http://schemas.microsoft.com/office/drawing/2014/main" id="{2DD77DF0-0D3F-7666-557C-F68DE25D6741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t="52702" r="33054" b="8954"/>
          <a:stretch/>
        </p:blipFill>
        <p:spPr>
          <a:xfrm>
            <a:off x="5687872" y="2709219"/>
            <a:ext cx="539814" cy="540000"/>
          </a:xfrm>
          <a:prstGeom prst="rect">
            <a:avLst/>
          </a:prstGeom>
        </p:spPr>
      </p:pic>
      <p:pic>
        <p:nvPicPr>
          <p:cNvPr id="20" name="Picture 19" descr="A picture containing handwriting, book&#10;&#10;Description automatically generated">
            <a:extLst>
              <a:ext uri="{FF2B5EF4-FFF2-40B4-BE49-F238E27FC236}">
                <a16:creationId xmlns:a16="http://schemas.microsoft.com/office/drawing/2014/main" id="{66012F74-641A-BF92-C3DE-512399F84224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r="29620" b="28354"/>
          <a:stretch/>
        </p:blipFill>
        <p:spPr>
          <a:xfrm>
            <a:off x="5688110" y="2006600"/>
            <a:ext cx="539608" cy="540000"/>
          </a:xfrm>
          <a:prstGeom prst="rect">
            <a:avLst/>
          </a:prstGeom>
        </p:spPr>
      </p:pic>
      <p:pic>
        <p:nvPicPr>
          <p:cNvPr id="21" name="Picture 20" descr="A musical note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6B293925-3CCF-4520-30C3-81FF34C1FB21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r="470" b="22768"/>
          <a:stretch/>
        </p:blipFill>
        <p:spPr>
          <a:xfrm>
            <a:off x="5686980" y="3411838"/>
            <a:ext cx="540706" cy="540000"/>
          </a:xfrm>
          <a:prstGeom prst="rect">
            <a:avLst/>
          </a:prstGeom>
        </p:spPr>
      </p:pic>
      <p:pic>
        <p:nvPicPr>
          <p:cNvPr id="22" name="Picture 21" descr="A picture containing illustration, art&#10;&#10;Description automatically generated with low confidence">
            <a:extLst>
              <a:ext uri="{FF2B5EF4-FFF2-40B4-BE49-F238E27FC236}">
                <a16:creationId xmlns:a16="http://schemas.microsoft.com/office/drawing/2014/main" id="{351B7BEE-D617-2B55-348D-1CEE7DBA3C53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1" r="15641" b="43273"/>
          <a:stretch/>
        </p:blipFill>
        <p:spPr>
          <a:xfrm>
            <a:off x="5688110" y="1303981"/>
            <a:ext cx="539576" cy="540000"/>
          </a:xfrm>
          <a:prstGeom prst="rect">
            <a:avLst/>
          </a:prstGeom>
        </p:spPr>
      </p:pic>
      <p:pic>
        <p:nvPicPr>
          <p:cNvPr id="24" name="Picture 23" descr="A yellow tape measure with a red band&#10;&#10;Description automatically generated with low confidence">
            <a:extLst>
              <a:ext uri="{FF2B5EF4-FFF2-40B4-BE49-F238E27FC236}">
                <a16:creationId xmlns:a16="http://schemas.microsoft.com/office/drawing/2014/main" id="{1994E1A6-A50F-15B5-5BAE-C514ACEFC040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1" t="4739" r="3578" b="1"/>
          <a:stretch/>
        </p:blipFill>
        <p:spPr>
          <a:xfrm>
            <a:off x="5686980" y="4114457"/>
            <a:ext cx="546578" cy="540000"/>
          </a:xfrm>
          <a:prstGeom prst="rect">
            <a:avLst/>
          </a:prstGeom>
        </p:spPr>
      </p:pic>
      <p:pic>
        <p:nvPicPr>
          <p:cNvPr id="26" name="Picture 25" descr="A classroom with desks and a chalkboard&#10;&#10;Description automatically generated with low confidence">
            <a:extLst>
              <a:ext uri="{FF2B5EF4-FFF2-40B4-BE49-F238E27FC236}">
                <a16:creationId xmlns:a16="http://schemas.microsoft.com/office/drawing/2014/main" id="{2D6FA5A6-DFD5-A8F4-732F-6B29F98DAFC5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687686" y="4817076"/>
            <a:ext cx="540000" cy="540000"/>
          </a:xfrm>
          <a:prstGeom prst="rect">
            <a:avLst/>
          </a:prstGeom>
        </p:spPr>
      </p:pic>
      <p:pic>
        <p:nvPicPr>
          <p:cNvPr id="28" name="Picture 27" descr="A picture containing aqua, turquoise, screenshot, child art&#10;&#10;Description automatically generated">
            <a:extLst>
              <a:ext uri="{FF2B5EF4-FFF2-40B4-BE49-F238E27FC236}">
                <a16:creationId xmlns:a16="http://schemas.microsoft.com/office/drawing/2014/main" id="{0C4CFA58-87E2-26C4-2078-89E54BE5036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687686" y="551969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687280"/>
      </p:ext>
    </p:extLst>
  </p:cSld>
  <p:clrMapOvr>
    <a:masterClrMapping/>
  </p:clrMapOvr>
</p:sld>
</file>

<file path=ppt/theme/theme1.xml><?xml version="1.0" encoding="utf-8"?>
<a:theme xmlns:a="http://schemas.openxmlformats.org/drawingml/2006/main" name="a4l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4l" id="{236D8AAB-54D4-E245-AF7C-FF3B13D768E4}" vid="{6DD14C34-F3E5-D944-BD37-E59C8AEC333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a4l</Template>
  <TotalTime>7185</TotalTime>
  <Words>0</Words>
  <Application>Microsoft Macintosh PowerPoint</Application>
  <PresentationFormat>A4 Paper (210x297 mm)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PBMILKANDHONEYCOFFEE</vt:lpstr>
      <vt:lpstr>a4l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Nyhus Møller</dc:creator>
  <cp:lastModifiedBy>Jacob Nyhus Møller</cp:lastModifiedBy>
  <cp:revision>7</cp:revision>
  <dcterms:created xsi:type="dcterms:W3CDTF">2023-04-27T19:20:32Z</dcterms:created>
  <dcterms:modified xsi:type="dcterms:W3CDTF">2023-06-27T19:28:33Z</dcterms:modified>
</cp:coreProperties>
</file>